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896" r:id="rId4"/>
  </p:sldMasterIdLst>
  <p:notesMasterIdLst>
    <p:notesMasterId r:id="rId30"/>
  </p:notesMasterIdLst>
  <p:handoutMasterIdLst>
    <p:handoutMasterId r:id="rId31"/>
  </p:handoutMasterIdLst>
  <p:sldIdLst>
    <p:sldId id="506" r:id="rId5"/>
    <p:sldId id="507" r:id="rId6"/>
    <p:sldId id="509" r:id="rId7"/>
    <p:sldId id="510" r:id="rId8"/>
    <p:sldId id="511" r:id="rId9"/>
    <p:sldId id="512" r:id="rId10"/>
    <p:sldId id="513" r:id="rId11"/>
    <p:sldId id="514" r:id="rId12"/>
    <p:sldId id="515" r:id="rId13"/>
    <p:sldId id="516" r:id="rId14"/>
    <p:sldId id="517" r:id="rId15"/>
    <p:sldId id="518" r:id="rId16"/>
    <p:sldId id="519" r:id="rId17"/>
    <p:sldId id="520" r:id="rId18"/>
    <p:sldId id="521" r:id="rId19"/>
    <p:sldId id="522" r:id="rId20"/>
    <p:sldId id="523" r:id="rId21"/>
    <p:sldId id="524" r:id="rId22"/>
    <p:sldId id="525" r:id="rId23"/>
    <p:sldId id="526" r:id="rId24"/>
    <p:sldId id="527" r:id="rId25"/>
    <p:sldId id="528" r:id="rId26"/>
    <p:sldId id="529" r:id="rId27"/>
    <p:sldId id="530" r:id="rId28"/>
    <p:sldId id="531" r:id="rId29"/>
  </p:sldIdLst>
  <p:sldSz cx="9144000" cy="6858000" type="screen4x3"/>
  <p:notesSz cx="10048875" cy="6918325"/>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521415D9-36F7-43E2-AB2F-B90AF26B5E84}">
      <p14:sectionLst xmlns:p14="http://schemas.microsoft.com/office/powerpoint/2010/main">
        <p14:section name="Default Section" id="{F8A88964-7640-45E0-957A-BD23B6B9B5C6}">
          <p14:sldIdLst>
            <p14:sldId id="506"/>
            <p14:sldId id="507"/>
            <p14:sldId id="509"/>
            <p14:sldId id="510"/>
            <p14:sldId id="511"/>
            <p14:sldId id="512"/>
            <p14:sldId id="513"/>
            <p14:sldId id="514"/>
            <p14:sldId id="515"/>
            <p14:sldId id="516"/>
            <p14:sldId id="517"/>
            <p14:sldId id="518"/>
            <p14:sldId id="519"/>
            <p14:sldId id="520"/>
            <p14:sldId id="521"/>
            <p14:sldId id="522"/>
            <p14:sldId id="523"/>
            <p14:sldId id="524"/>
            <p14:sldId id="525"/>
            <p14:sldId id="526"/>
            <p14:sldId id="527"/>
            <p14:sldId id="528"/>
            <p14:sldId id="529"/>
            <p14:sldId id="530"/>
            <p14:sldId id="531"/>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Autor" initials="A" lastIdx="0"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85D8A"/>
    <a:srgbClr val="FFFFCC"/>
    <a:srgbClr val="FF9900"/>
    <a:srgbClr val="99FF33"/>
    <a:srgbClr val="CC99FF"/>
    <a:srgbClr val="66CCFF"/>
    <a:srgbClr val="00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047" autoAdjust="0"/>
    <p:restoredTop sz="85829" autoAdjust="0"/>
  </p:normalViewPr>
  <p:slideViewPr>
    <p:cSldViewPr>
      <p:cViewPr varScale="1">
        <p:scale>
          <a:sx n="138" d="100"/>
          <a:sy n="138" d="100"/>
        </p:scale>
        <p:origin x="468"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70" d="100"/>
          <a:sy n="70" d="100"/>
        </p:scale>
        <p:origin x="1120" y="6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4.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wmf"/><Relationship Id="rId1" Type="http://schemas.openxmlformats.org/officeDocument/2006/relationships/image" Target="../media/image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4354512" cy="345917"/>
          </a:xfrm>
          <a:prstGeom prst="rect">
            <a:avLst/>
          </a:prstGeom>
        </p:spPr>
        <p:txBody>
          <a:bodyPr vert="horz" lIns="92766" tIns="46383" rIns="92766" bIns="46383" rtlCol="0"/>
          <a:lstStyle>
            <a:lvl1pPr algn="l">
              <a:defRPr sz="1200"/>
            </a:lvl1pPr>
          </a:lstStyle>
          <a:p>
            <a:endParaRPr lang="de-DE"/>
          </a:p>
        </p:txBody>
      </p:sp>
      <p:sp>
        <p:nvSpPr>
          <p:cNvPr id="3" name="Datumsplatzhalter 2"/>
          <p:cNvSpPr>
            <a:spLocks noGrp="1"/>
          </p:cNvSpPr>
          <p:nvPr>
            <p:ph type="dt" sz="quarter" idx="1"/>
          </p:nvPr>
        </p:nvSpPr>
        <p:spPr>
          <a:xfrm>
            <a:off x="5692038" y="0"/>
            <a:ext cx="4354512" cy="345917"/>
          </a:xfrm>
          <a:prstGeom prst="rect">
            <a:avLst/>
          </a:prstGeom>
        </p:spPr>
        <p:txBody>
          <a:bodyPr vert="horz" lIns="92766" tIns="46383" rIns="92766" bIns="46383" rtlCol="0"/>
          <a:lstStyle>
            <a:lvl1pPr algn="r">
              <a:defRPr sz="1200"/>
            </a:lvl1pPr>
          </a:lstStyle>
          <a:p>
            <a:fld id="{9175845F-7813-4162-8E43-89DCBF023BA5}" type="datetimeFigureOut">
              <a:rPr lang="de-DE" smtClean="0"/>
              <a:pPr/>
              <a:t>22.10.2018</a:t>
            </a:fld>
            <a:endParaRPr lang="de-DE"/>
          </a:p>
        </p:txBody>
      </p:sp>
      <p:sp>
        <p:nvSpPr>
          <p:cNvPr id="4" name="Fußzeilenplatzhalter 3"/>
          <p:cNvSpPr>
            <a:spLocks noGrp="1"/>
          </p:cNvSpPr>
          <p:nvPr>
            <p:ph type="ftr" sz="quarter" idx="2"/>
          </p:nvPr>
        </p:nvSpPr>
        <p:spPr>
          <a:xfrm>
            <a:off x="1" y="6571208"/>
            <a:ext cx="4354512" cy="345917"/>
          </a:xfrm>
          <a:prstGeom prst="rect">
            <a:avLst/>
          </a:prstGeom>
        </p:spPr>
        <p:txBody>
          <a:bodyPr vert="horz" lIns="92766" tIns="46383" rIns="92766" bIns="46383" rtlCol="0" anchor="b"/>
          <a:lstStyle>
            <a:lvl1pPr algn="l">
              <a:defRPr sz="1200"/>
            </a:lvl1pPr>
          </a:lstStyle>
          <a:p>
            <a:endParaRPr lang="de-DE"/>
          </a:p>
        </p:txBody>
      </p:sp>
      <p:sp>
        <p:nvSpPr>
          <p:cNvPr id="5" name="Foliennummernplatzhalter 4"/>
          <p:cNvSpPr>
            <a:spLocks noGrp="1"/>
          </p:cNvSpPr>
          <p:nvPr>
            <p:ph type="sldNum" sz="quarter" idx="3"/>
          </p:nvPr>
        </p:nvSpPr>
        <p:spPr>
          <a:xfrm>
            <a:off x="5692038" y="6571208"/>
            <a:ext cx="4354512" cy="345917"/>
          </a:xfrm>
          <a:prstGeom prst="rect">
            <a:avLst/>
          </a:prstGeom>
        </p:spPr>
        <p:txBody>
          <a:bodyPr vert="horz" lIns="92766" tIns="46383" rIns="92766" bIns="46383" rtlCol="0" anchor="b"/>
          <a:lstStyle>
            <a:lvl1pPr algn="r">
              <a:defRPr sz="1200"/>
            </a:lvl1pPr>
          </a:lstStyle>
          <a:p>
            <a:fld id="{568AD7C4-ADB3-4393-A709-E94E9DB0B97C}" type="slidenum">
              <a:rPr lang="de-DE" smtClean="0"/>
              <a:pPr/>
              <a:t>‹Nr.›</a:t>
            </a:fld>
            <a:endParaRPr lang="de-DE"/>
          </a:p>
        </p:txBody>
      </p:sp>
    </p:spTree>
    <p:extLst>
      <p:ext uri="{BB962C8B-B14F-4D97-AF65-F5344CB8AC3E}">
        <p14:creationId xmlns:p14="http://schemas.microsoft.com/office/powerpoint/2010/main" val="31307454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354512" cy="345917"/>
          </a:xfrm>
          <a:prstGeom prst="rect">
            <a:avLst/>
          </a:prstGeom>
        </p:spPr>
        <p:txBody>
          <a:bodyPr vert="horz" wrap="square" lIns="92766" tIns="46383" rIns="92766" bIns="46383" numCol="1" anchor="t" anchorCtr="0" compatLnSpc="1">
            <a:prstTxWarp prst="textNoShape">
              <a:avLst/>
            </a:prstTxWarp>
          </a:bodyPr>
          <a:lstStyle>
            <a:lvl1pPr>
              <a:defRPr sz="1200">
                <a:latin typeface="Calibri" pitchFamily="34" charset="0"/>
              </a:defRPr>
            </a:lvl1pPr>
          </a:lstStyle>
          <a:p>
            <a:pPr>
              <a:defRPr/>
            </a:pPr>
            <a:endParaRPr lang="en-US"/>
          </a:p>
        </p:txBody>
      </p:sp>
      <p:sp>
        <p:nvSpPr>
          <p:cNvPr id="3" name="Date Placeholder 2"/>
          <p:cNvSpPr>
            <a:spLocks noGrp="1"/>
          </p:cNvSpPr>
          <p:nvPr>
            <p:ph type="dt" idx="1"/>
          </p:nvPr>
        </p:nvSpPr>
        <p:spPr>
          <a:xfrm>
            <a:off x="5692038" y="0"/>
            <a:ext cx="4354512" cy="345917"/>
          </a:xfrm>
          <a:prstGeom prst="rect">
            <a:avLst/>
          </a:prstGeom>
        </p:spPr>
        <p:txBody>
          <a:bodyPr vert="horz" wrap="square" lIns="92766" tIns="46383" rIns="92766" bIns="46383" numCol="1" anchor="t" anchorCtr="0" compatLnSpc="1">
            <a:prstTxWarp prst="textNoShape">
              <a:avLst/>
            </a:prstTxWarp>
          </a:bodyPr>
          <a:lstStyle>
            <a:lvl1pPr algn="r">
              <a:defRPr sz="1200">
                <a:latin typeface="Calibri" pitchFamily="34" charset="0"/>
              </a:defRPr>
            </a:lvl1pPr>
          </a:lstStyle>
          <a:p>
            <a:pPr>
              <a:defRPr/>
            </a:pPr>
            <a:fld id="{0A20AF34-6582-494F-851E-89D0463C3413}" type="datetimeFigureOut">
              <a:rPr lang="en-US"/>
              <a:pPr>
                <a:defRPr/>
              </a:pPr>
              <a:t>10/22/2018</a:t>
            </a:fld>
            <a:endParaRPr lang="en-US"/>
          </a:p>
        </p:txBody>
      </p:sp>
      <p:sp>
        <p:nvSpPr>
          <p:cNvPr id="4" name="Slide Image Placeholder 3"/>
          <p:cNvSpPr>
            <a:spLocks noGrp="1" noRot="1" noChangeAspect="1"/>
          </p:cNvSpPr>
          <p:nvPr>
            <p:ph type="sldImg" idx="2"/>
          </p:nvPr>
        </p:nvSpPr>
        <p:spPr>
          <a:xfrm>
            <a:off x="3295650" y="519113"/>
            <a:ext cx="3457575" cy="2593975"/>
          </a:xfrm>
          <a:prstGeom prst="rect">
            <a:avLst/>
          </a:prstGeom>
          <a:noFill/>
          <a:ln w="12700">
            <a:solidFill>
              <a:prstClr val="black"/>
            </a:solidFill>
          </a:ln>
        </p:spPr>
        <p:txBody>
          <a:bodyPr vert="horz" lIns="92766" tIns="46383" rIns="92766" bIns="46383" rtlCol="0" anchor="ctr"/>
          <a:lstStyle/>
          <a:p>
            <a:pPr lvl="0"/>
            <a:endParaRPr lang="en-US" noProof="0"/>
          </a:p>
        </p:txBody>
      </p:sp>
      <p:sp>
        <p:nvSpPr>
          <p:cNvPr id="5" name="Notes Placeholder 4"/>
          <p:cNvSpPr>
            <a:spLocks noGrp="1"/>
          </p:cNvSpPr>
          <p:nvPr>
            <p:ph type="body" sz="quarter" idx="3"/>
          </p:nvPr>
        </p:nvSpPr>
        <p:spPr>
          <a:xfrm>
            <a:off x="1004888" y="3286205"/>
            <a:ext cx="8039100" cy="3113247"/>
          </a:xfrm>
          <a:prstGeom prst="rect">
            <a:avLst/>
          </a:prstGeom>
        </p:spPr>
        <p:txBody>
          <a:bodyPr vert="horz" lIns="92766" tIns="46383" rIns="92766" bIns="46383"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1" y="6571208"/>
            <a:ext cx="4354512" cy="345917"/>
          </a:xfrm>
          <a:prstGeom prst="rect">
            <a:avLst/>
          </a:prstGeom>
        </p:spPr>
        <p:txBody>
          <a:bodyPr vert="horz" wrap="square" lIns="92766" tIns="46383" rIns="92766" bIns="46383" numCol="1" anchor="b" anchorCtr="0" compatLnSpc="1">
            <a:prstTxWarp prst="textNoShape">
              <a:avLst/>
            </a:prstTxWarp>
          </a:bodyPr>
          <a:lstStyle>
            <a:lvl1pPr>
              <a:defRPr sz="1200">
                <a:latin typeface="Calibri" pitchFamily="34" charset="0"/>
              </a:defRPr>
            </a:lvl1pPr>
          </a:lstStyle>
          <a:p>
            <a:pPr>
              <a:defRPr/>
            </a:pPr>
            <a:endParaRPr lang="en-US"/>
          </a:p>
        </p:txBody>
      </p:sp>
      <p:sp>
        <p:nvSpPr>
          <p:cNvPr id="7" name="Slide Number Placeholder 6"/>
          <p:cNvSpPr>
            <a:spLocks noGrp="1"/>
          </p:cNvSpPr>
          <p:nvPr>
            <p:ph type="sldNum" sz="quarter" idx="5"/>
          </p:nvPr>
        </p:nvSpPr>
        <p:spPr>
          <a:xfrm>
            <a:off x="5692038" y="6571208"/>
            <a:ext cx="4354512" cy="345917"/>
          </a:xfrm>
          <a:prstGeom prst="rect">
            <a:avLst/>
          </a:prstGeom>
        </p:spPr>
        <p:txBody>
          <a:bodyPr vert="horz" wrap="square" lIns="92766" tIns="46383" rIns="92766" bIns="46383" numCol="1" anchor="b" anchorCtr="0" compatLnSpc="1">
            <a:prstTxWarp prst="textNoShape">
              <a:avLst/>
            </a:prstTxWarp>
          </a:bodyPr>
          <a:lstStyle>
            <a:lvl1pPr algn="r">
              <a:defRPr sz="1200">
                <a:latin typeface="Calibri" pitchFamily="34" charset="0"/>
              </a:defRPr>
            </a:lvl1pPr>
          </a:lstStyle>
          <a:p>
            <a:pPr>
              <a:defRPr/>
            </a:pPr>
            <a:fld id="{F1248D3D-B91D-4C0E-B577-B2CAAE2DB882}" type="slidenum">
              <a:rPr lang="en-US"/>
              <a:pPr>
                <a:defRPr/>
              </a:pPr>
              <a:t>‹Nr.›</a:t>
            </a:fld>
            <a:endParaRPr lang="en-US"/>
          </a:p>
        </p:txBody>
      </p:sp>
    </p:spTree>
    <p:extLst>
      <p:ext uri="{BB962C8B-B14F-4D97-AF65-F5344CB8AC3E}">
        <p14:creationId xmlns:p14="http://schemas.microsoft.com/office/powerpoint/2010/main" val="115761425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780A739-2F20-47C1-8A40-9FA991D4561E}" type="slidenum">
              <a:rPr lang="de-DE" smtClean="0"/>
              <a:pPr/>
              <a:t>1</a:t>
            </a:fld>
            <a:endParaRPr lang="de-DE" dirty="0"/>
          </a:p>
        </p:txBody>
      </p:sp>
    </p:spTree>
    <p:extLst>
      <p:ext uri="{BB962C8B-B14F-4D97-AF65-F5344CB8AC3E}">
        <p14:creationId xmlns:p14="http://schemas.microsoft.com/office/powerpoint/2010/main" val="27159407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lvl1pPr defTabSz="990600" eaLnBrk="0" hangingPunct="0">
              <a:spcBef>
                <a:spcPct val="30000"/>
              </a:spcBef>
              <a:spcAft>
                <a:spcPct val="0"/>
              </a:spcAft>
              <a:defRPr sz="1200">
                <a:solidFill>
                  <a:schemeClr val="tx1"/>
                </a:solidFill>
                <a:latin typeface="Arial" panose="020B0604020202020204" pitchFamily="34" charset="0"/>
              </a:defRPr>
            </a:lvl1pPr>
            <a:lvl2pPr marL="742950" indent="-285750" defTabSz="990600" eaLnBrk="0" hangingPunct="0">
              <a:spcBef>
                <a:spcPct val="30000"/>
              </a:spcBef>
              <a:spcAft>
                <a:spcPct val="0"/>
              </a:spcAft>
              <a:defRPr sz="1200">
                <a:solidFill>
                  <a:schemeClr val="tx1"/>
                </a:solidFill>
                <a:latin typeface="Arial" panose="020B0604020202020204" pitchFamily="34" charset="0"/>
              </a:defRPr>
            </a:lvl2pPr>
            <a:lvl3pPr marL="1143000" indent="-228600" defTabSz="990600" eaLnBrk="0" hangingPunct="0">
              <a:spcBef>
                <a:spcPct val="30000"/>
              </a:spcBef>
              <a:spcAft>
                <a:spcPct val="0"/>
              </a:spcAft>
              <a:defRPr sz="1200">
                <a:solidFill>
                  <a:schemeClr val="tx1"/>
                </a:solidFill>
                <a:latin typeface="Arial" panose="020B0604020202020204" pitchFamily="34" charset="0"/>
              </a:defRPr>
            </a:lvl3pPr>
            <a:lvl4pPr marL="1600200" indent="-228600" defTabSz="990600" eaLnBrk="0" hangingPunct="0">
              <a:spcBef>
                <a:spcPct val="30000"/>
              </a:spcBef>
              <a:spcAft>
                <a:spcPct val="0"/>
              </a:spcAft>
              <a:defRPr sz="1200">
                <a:solidFill>
                  <a:schemeClr val="tx1"/>
                </a:solidFill>
                <a:latin typeface="Arial" panose="020B0604020202020204" pitchFamily="34" charset="0"/>
              </a:defRPr>
            </a:lvl4pPr>
            <a:lvl5pPr marL="2057400" indent="-228600" defTabSz="990600" eaLnBrk="0" hangingPunct="0">
              <a:spcBef>
                <a:spcPct val="30000"/>
              </a:spcBef>
              <a:spcAft>
                <a:spcPct val="0"/>
              </a:spcAft>
              <a:defRPr sz="1200">
                <a:solidFill>
                  <a:schemeClr val="tx1"/>
                </a:solidFill>
                <a:latin typeface="Arial" panose="020B0604020202020204" pitchFamily="34" charset="0"/>
              </a:defRPr>
            </a:lvl5pPr>
            <a:lvl6pPr marL="2514600" indent="-228600" defTabSz="990600"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990600"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990600"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990600" eaLnBrk="0" fontAlgn="base" hangingPunct="0">
              <a:spcBef>
                <a:spcPct val="30000"/>
              </a:spcBef>
              <a:spcAft>
                <a:spcPct val="0"/>
              </a:spcAft>
              <a:defRPr sz="1200">
                <a:solidFill>
                  <a:schemeClr val="tx1"/>
                </a:solidFill>
                <a:latin typeface="Arial" panose="020B0604020202020204" pitchFamily="34" charset="0"/>
              </a:defRPr>
            </a:lvl9pPr>
          </a:lstStyle>
          <a:p>
            <a:pPr eaLnBrk="1" hangingPunct="1">
              <a:spcBef>
                <a:spcPct val="0"/>
              </a:spcBef>
            </a:pPr>
            <a:fld id="{3713B314-41DD-475A-8651-6B58B9740F99}" type="slidenum">
              <a:rPr lang="en-US" altLang="en-US" sz="1300">
                <a:latin typeface="Calibri" panose="020F0502020204030204" pitchFamily="34" charset="0"/>
              </a:rPr>
              <a:pPr eaLnBrk="1" hangingPunct="1">
                <a:spcBef>
                  <a:spcPct val="0"/>
                </a:spcBef>
              </a:pPr>
              <a:t>7</a:t>
            </a:fld>
            <a:endParaRPr lang="en-US" altLang="en-US" sz="1300" dirty="0">
              <a:latin typeface="Calibri" panose="020F0502020204030204" pitchFamily="34" charset="0"/>
            </a:endParaRPr>
          </a:p>
        </p:txBody>
      </p:sp>
      <p:sp>
        <p:nvSpPr>
          <p:cNvPr id="78851" name="Rectangle 2"/>
          <p:cNvSpPr>
            <a:spLocks noGrp="1" noRot="1" noChangeAspect="1" noChangeArrowheads="1" noTextEdit="1"/>
          </p:cNvSpPr>
          <p:nvPr>
            <p:ph type="sldImg"/>
          </p:nvPr>
        </p:nvSpPr>
        <p:spPr>
          <a:xfrm>
            <a:off x="757238" y="584200"/>
            <a:ext cx="5592762" cy="4194175"/>
          </a:xfrm>
          <a:ln/>
        </p:spPr>
      </p:sp>
      <p:sp>
        <p:nvSpPr>
          <p:cNvPr id="78852" name="Rectangle 3"/>
          <p:cNvSpPr>
            <a:spLocks noGrp="1" noChangeArrowheads="1"/>
          </p:cNvSpPr>
          <p:nvPr>
            <p:ph type="body" idx="1"/>
          </p:nvPr>
        </p:nvSpPr>
        <p:spPr>
          <a:xfrm>
            <a:off x="946150" y="4875213"/>
            <a:ext cx="5207000" cy="4630737"/>
          </a:xfrm>
          <a:noFill/>
        </p:spPr>
        <p:txBody>
          <a:bodyPr lIns="95925" tIns="47962" rIns="95925" bIns="47962"/>
          <a:lstStyle/>
          <a:p>
            <a:pPr eaLnBrk="1" hangingPunct="1"/>
            <a:endParaRPr lang="en-GB" altLang="en-US" dirty="0" smtClean="0">
              <a:latin typeface="Calibri" panose="020F0502020204030204" pitchFamily="34" charset="0"/>
            </a:endParaRPr>
          </a:p>
        </p:txBody>
      </p:sp>
    </p:spTree>
    <p:extLst>
      <p:ext uri="{BB962C8B-B14F-4D97-AF65-F5344CB8AC3E}">
        <p14:creationId xmlns:p14="http://schemas.microsoft.com/office/powerpoint/2010/main" val="17576356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736D410-BB1B-47BE-81F8-FA61DEEC5942}" type="datetimeFigureOut">
              <a:rPr lang="en-US" smtClean="0"/>
              <a:pPr/>
              <a:t>10/22/2018</a:t>
            </a:fld>
            <a:endParaRPr lang="en-US"/>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dirty="0"/>
              <a:t>© Accellera Systems Initiative</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8B820FFD-5868-4678-ACC2-C353669912D5}" type="slidenum">
              <a:rPr lang="en-US" smtClean="0"/>
              <a:pPr/>
              <a:t>‹Nr.›</a:t>
            </a:fld>
            <a:endParaRPr lang="en-US"/>
          </a:p>
        </p:txBody>
      </p:sp>
      <p:pic>
        <p:nvPicPr>
          <p:cNvPr id="7" name="Picture 6" descr="accellera_logo_color_200x111.png"/>
          <p:cNvPicPr>
            <a:picLocks noChangeAspect="1"/>
          </p:cNvPicPr>
          <p:nvPr userDrawn="1"/>
        </p:nvPicPr>
        <p:blipFill>
          <a:blip r:embed="rId2" cstate="print"/>
          <a:stretch>
            <a:fillRect/>
          </a:stretch>
        </p:blipFill>
        <p:spPr>
          <a:xfrm>
            <a:off x="108454" y="5943600"/>
            <a:ext cx="1451383" cy="805518"/>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7BA8AA75-262C-4581-B680-B40EED1AE53C}" type="datetime1">
              <a:rPr lang="en-US" smtClean="0"/>
              <a:pPr>
                <a:defRPr/>
              </a:pPr>
              <a:t>10/22/2018</a:t>
            </a:fld>
            <a:endParaRPr lang="en-US"/>
          </a:p>
        </p:txBody>
      </p:sp>
      <p:sp>
        <p:nvSpPr>
          <p:cNvPr id="5" name="Footer Placeholder 4"/>
          <p:cNvSpPr>
            <a:spLocks noGrp="1"/>
          </p:cNvSpPr>
          <p:nvPr>
            <p:ph type="ftr" sz="quarter" idx="11"/>
          </p:nvPr>
        </p:nvSpPr>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lvl1pPr>
          </a:lstStyle>
          <a:p>
            <a:pPr>
              <a:defRPr/>
            </a:pPr>
            <a:r>
              <a:rPr lang="en-US" dirty="0"/>
              <a:t>© Accellera Systems Initiative</a:t>
            </a:r>
          </a:p>
        </p:txBody>
      </p:sp>
      <p:sp>
        <p:nvSpPr>
          <p:cNvPr id="6" name="Slide Number Placeholder 5"/>
          <p:cNvSpPr>
            <a:spLocks noGrp="1"/>
          </p:cNvSpPr>
          <p:nvPr>
            <p:ph type="sldNum" sz="quarter" idx="12"/>
          </p:nvPr>
        </p:nvSpPr>
        <p:spPr/>
        <p:txBody>
          <a:bodyPr/>
          <a:lstStyle/>
          <a:p>
            <a:pPr>
              <a:defRPr/>
            </a:pPr>
            <a:fld id="{6341D75C-4BF4-4FD2-BDFD-6A8F3FBC2A33}" type="slidenum">
              <a:rPr lang="en-US" smtClean="0"/>
              <a:pPr>
                <a:defRPr/>
              </a:pPr>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Inhalt">
    <p:spTree>
      <p:nvGrpSpPr>
        <p:cNvPr id="1" name=""/>
        <p:cNvGrpSpPr/>
        <p:nvPr/>
      </p:nvGrpSpPr>
      <p:grpSpPr>
        <a:xfrm>
          <a:off x="0" y="0"/>
          <a:ext cx="0" cy="0"/>
          <a:chOff x="0" y="0"/>
          <a:chExt cx="0" cy="0"/>
        </a:xfrm>
      </p:grpSpPr>
      <p:sp>
        <p:nvSpPr>
          <p:cNvPr id="4" name="Inhaltsplatzhalter 3"/>
          <p:cNvSpPr>
            <a:spLocks noGrp="1"/>
          </p:cNvSpPr>
          <p:nvPr>
            <p:ph sz="half" idx="2"/>
          </p:nvPr>
        </p:nvSpPr>
        <p:spPr>
          <a:xfrm>
            <a:off x="468312" y="1628775"/>
            <a:ext cx="8207375" cy="4429125"/>
          </a:xfrm>
        </p:spPr>
        <p:txBody>
          <a:bodyPr>
            <a:normAutofit/>
          </a:bodyPr>
          <a:lstStyle>
            <a:lvl1pPr>
              <a:spcAft>
                <a:spcPts val="2400"/>
              </a:spcAft>
              <a:buClr>
                <a:srgbClr val="1F82C0"/>
              </a:buClr>
              <a:defRPr sz="2400">
                <a:latin typeface="Calibri" panose="020F0502020204030204" pitchFamily="34" charset="0"/>
              </a:defRPr>
            </a:lvl1pPr>
            <a:lvl2pPr>
              <a:spcAft>
                <a:spcPts val="2000"/>
              </a:spcAft>
              <a:buClr>
                <a:srgbClr val="1F82C0"/>
              </a:buClr>
              <a:defRPr sz="2000">
                <a:latin typeface="Calibri" panose="020F0502020204030204" pitchFamily="34" charset="0"/>
              </a:defRPr>
            </a:lvl2pPr>
            <a:lvl3pPr>
              <a:spcAft>
                <a:spcPts val="1800"/>
              </a:spcAft>
              <a:buClr>
                <a:srgbClr val="1F82C0"/>
              </a:buClr>
              <a:defRPr sz="1800">
                <a:latin typeface="Calibri" panose="020F0502020204030204" pitchFamily="34" charset="0"/>
              </a:defRPr>
            </a:lvl3pPr>
            <a:lvl4pPr>
              <a:spcAft>
                <a:spcPts val="1600"/>
              </a:spcAft>
              <a:buClr>
                <a:srgbClr val="1F82C0"/>
              </a:buClr>
              <a:defRPr sz="1600">
                <a:latin typeface="Calibri" panose="020F0502020204030204" pitchFamily="34" charset="0"/>
              </a:defRPr>
            </a:lvl4pPr>
            <a:lvl5pPr>
              <a:spcAft>
                <a:spcPts val="1600"/>
              </a:spcAft>
              <a:buClr>
                <a:srgbClr val="1F82C0"/>
              </a:buClr>
              <a:defRPr sz="1600">
                <a:latin typeface="Calibri" panose="020F0502020204030204" pitchFamily="34" charset="0"/>
              </a:defRPr>
            </a:lvl5pPr>
            <a:lvl6pPr>
              <a:defRPr sz="1662"/>
            </a:lvl6pPr>
            <a:lvl7pPr>
              <a:defRPr sz="1662"/>
            </a:lvl7pPr>
            <a:lvl8pPr>
              <a:defRPr sz="1662"/>
            </a:lvl8pPr>
            <a:lvl9pPr>
              <a:defRPr sz="1662"/>
            </a:lvl9pPr>
          </a:lstStyle>
          <a:p>
            <a:pPr lvl="0"/>
            <a:r>
              <a:rPr lang="en-US" noProof="0" dirty="0" err="1" smtClean="0"/>
              <a:t>Textmasterformat</a:t>
            </a:r>
            <a:r>
              <a:rPr lang="en-US" noProof="0" dirty="0" smtClean="0"/>
              <a:t> </a:t>
            </a:r>
            <a:r>
              <a:rPr lang="en-US" noProof="0" dirty="0" err="1" smtClean="0"/>
              <a:t>bearbeiten</a:t>
            </a:r>
            <a:endParaRPr lang="en-US" noProof="0" dirty="0" smtClean="0"/>
          </a:p>
          <a:p>
            <a:pPr lvl="1"/>
            <a:r>
              <a:rPr lang="en-US" noProof="0" dirty="0" err="1" smtClean="0"/>
              <a:t>Zweite</a:t>
            </a:r>
            <a:r>
              <a:rPr lang="en-US" noProof="0" dirty="0" smtClean="0"/>
              <a:t> </a:t>
            </a:r>
            <a:r>
              <a:rPr lang="en-US" noProof="0" dirty="0" err="1" smtClean="0"/>
              <a:t>Ebene</a:t>
            </a:r>
            <a:endParaRPr lang="en-US" noProof="0" dirty="0" smtClean="0"/>
          </a:p>
          <a:p>
            <a:pPr lvl="2"/>
            <a:r>
              <a:rPr lang="en-US" noProof="0" dirty="0" err="1" smtClean="0"/>
              <a:t>Dritte</a:t>
            </a:r>
            <a:r>
              <a:rPr lang="en-US" noProof="0" dirty="0" smtClean="0"/>
              <a:t> </a:t>
            </a:r>
            <a:r>
              <a:rPr lang="en-US" noProof="0" dirty="0" err="1" smtClean="0"/>
              <a:t>Ebene</a:t>
            </a:r>
            <a:endParaRPr lang="en-US" noProof="0" dirty="0" smtClean="0"/>
          </a:p>
          <a:p>
            <a:pPr lvl="3"/>
            <a:r>
              <a:rPr lang="en-US" noProof="0" dirty="0" err="1" smtClean="0"/>
              <a:t>Vierte</a:t>
            </a:r>
            <a:r>
              <a:rPr lang="en-US" noProof="0" dirty="0" smtClean="0"/>
              <a:t> </a:t>
            </a:r>
            <a:r>
              <a:rPr lang="en-US" noProof="0" dirty="0" err="1" smtClean="0"/>
              <a:t>Ebene</a:t>
            </a:r>
            <a:endParaRPr lang="en-US" noProof="0" dirty="0" smtClean="0"/>
          </a:p>
          <a:p>
            <a:pPr lvl="4"/>
            <a:r>
              <a:rPr lang="en-US" noProof="0" dirty="0" err="1" smtClean="0"/>
              <a:t>Fünfte</a:t>
            </a:r>
            <a:r>
              <a:rPr lang="en-US" noProof="0" dirty="0" smtClean="0"/>
              <a:t> </a:t>
            </a:r>
            <a:r>
              <a:rPr lang="en-US" noProof="0" dirty="0" err="1" smtClean="0"/>
              <a:t>Ebene</a:t>
            </a:r>
            <a:endParaRPr lang="en-US" noProof="0" dirty="0"/>
          </a:p>
        </p:txBody>
      </p:sp>
      <p:sp>
        <p:nvSpPr>
          <p:cNvPr id="7" name="Titel 1"/>
          <p:cNvSpPr>
            <a:spLocks noGrp="1"/>
          </p:cNvSpPr>
          <p:nvPr>
            <p:ph type="title"/>
          </p:nvPr>
        </p:nvSpPr>
        <p:spPr>
          <a:xfrm>
            <a:off x="468312" y="362700"/>
            <a:ext cx="8207375" cy="432048"/>
          </a:xfrm>
        </p:spPr>
        <p:txBody>
          <a:bodyPr lIns="0" tIns="0" rIns="0" bIns="0">
            <a:noAutofit/>
          </a:bodyPr>
          <a:lstStyle>
            <a:lvl1pPr algn="l">
              <a:defRPr sz="2400" b="0">
                <a:latin typeface="Calibri" panose="020F0502020204030204" pitchFamily="34" charset="0"/>
              </a:defRPr>
            </a:lvl1pPr>
          </a:lstStyle>
          <a:p>
            <a:r>
              <a:rPr lang="en-US" noProof="0" dirty="0" err="1" smtClean="0"/>
              <a:t>Titelmasterformat</a:t>
            </a:r>
            <a:r>
              <a:rPr lang="en-US" noProof="0" dirty="0" smtClean="0"/>
              <a:t> </a:t>
            </a:r>
            <a:r>
              <a:rPr lang="en-US" noProof="0" dirty="0" err="1" smtClean="0"/>
              <a:t>durch</a:t>
            </a:r>
            <a:r>
              <a:rPr lang="en-US" noProof="0" dirty="0" smtClean="0"/>
              <a:t> </a:t>
            </a:r>
            <a:r>
              <a:rPr lang="en-US" noProof="0" dirty="0" err="1" smtClean="0"/>
              <a:t>Klicken</a:t>
            </a:r>
            <a:r>
              <a:rPr lang="en-US" noProof="0" dirty="0" smtClean="0"/>
              <a:t> </a:t>
            </a:r>
            <a:r>
              <a:rPr lang="en-US" noProof="0" dirty="0" err="1" smtClean="0"/>
              <a:t>bearbeiten</a:t>
            </a:r>
            <a:endParaRPr lang="en-US" noProof="0" dirty="0"/>
          </a:p>
        </p:txBody>
      </p:sp>
      <p:sp>
        <p:nvSpPr>
          <p:cNvPr id="8" name="Textplatzhalter 7"/>
          <p:cNvSpPr>
            <a:spLocks noGrp="1"/>
          </p:cNvSpPr>
          <p:nvPr>
            <p:ph type="body" sz="quarter" idx="13"/>
          </p:nvPr>
        </p:nvSpPr>
        <p:spPr>
          <a:xfrm>
            <a:off x="468312" y="819597"/>
            <a:ext cx="8207375" cy="432048"/>
          </a:xfrm>
        </p:spPr>
        <p:txBody>
          <a:bodyPr lIns="0" tIns="64800" rIns="0" bIns="0">
            <a:normAutofit/>
          </a:bodyPr>
          <a:lstStyle>
            <a:lvl1pPr marL="0" indent="0">
              <a:lnSpc>
                <a:spcPct val="100000"/>
              </a:lnSpc>
              <a:buFontTx/>
              <a:buNone/>
              <a:defRPr lang="en-US" sz="2000" kern="0" noProof="0" dirty="0" smtClean="0">
                <a:solidFill>
                  <a:srgbClr val="1F82C0"/>
                </a:solidFill>
                <a:latin typeface="Calibri" panose="020F0502020204030204" pitchFamily="34" charset="0"/>
                <a:ea typeface="+mn-ea"/>
                <a:cs typeface="+mn-cs"/>
              </a:defRPr>
            </a:lvl1pPr>
          </a:lstStyle>
          <a:p>
            <a:pPr lvl="0"/>
            <a:r>
              <a:rPr lang="en-US" noProof="0" dirty="0" err="1" smtClean="0"/>
              <a:t>Textmasterformat</a:t>
            </a:r>
            <a:r>
              <a:rPr lang="en-US" noProof="0" dirty="0" smtClean="0"/>
              <a:t> </a:t>
            </a:r>
            <a:r>
              <a:rPr lang="en-US" noProof="0" dirty="0" err="1" smtClean="0"/>
              <a:t>bearbeiten</a:t>
            </a:r>
            <a:endParaRPr lang="en-US" noProof="0" dirty="0" smtClean="0"/>
          </a:p>
        </p:txBody>
      </p:sp>
    </p:spTree>
    <p:extLst>
      <p:ext uri="{BB962C8B-B14F-4D97-AF65-F5344CB8AC3E}">
        <p14:creationId xmlns:p14="http://schemas.microsoft.com/office/powerpoint/2010/main" val="184750661"/>
      </p:ext>
    </p:extLst>
  </p:cSld>
  <p:clrMapOvr>
    <a:masterClrMapping/>
  </p:clrMapOvr>
  <p:timing>
    <p:tnLst>
      <p:par>
        <p:cTn id="1" dur="indefinite" restart="never" nodeType="tmRoot"/>
      </p:par>
    </p:tnLst>
  </p:timing>
  <p:extLst>
    <p:ext uri="{DCECCB84-F9BA-43D5-87BE-67443E8EF086}">
      <p15:sldGuideLst xmlns:p15="http://schemas.microsoft.com/office/powerpoint/2012/main">
        <p15:guide id="1" orient="horz" pos="1026">
          <p15:clr>
            <a:srgbClr val="FBAE40"/>
          </p15:clr>
        </p15:guide>
        <p15:guide id="2" pos="295">
          <p15:clr>
            <a:srgbClr val="FBAE40"/>
          </p15:clr>
        </p15:guide>
        <p15:guide id="3" orient="horz" pos="3816">
          <p15:clr>
            <a:srgbClr val="FBAE40"/>
          </p15:clr>
        </p15:guide>
        <p15:guide id="4" pos="5465">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68313" y="1628775"/>
            <a:ext cx="4037012" cy="4429125"/>
          </a:xfrm>
        </p:spPr>
        <p:txBody>
          <a:bodyPr>
            <a:normAutofit/>
          </a:bodyPr>
          <a:lstStyle>
            <a:lvl1pPr>
              <a:spcAft>
                <a:spcPts val="2400"/>
              </a:spcAft>
              <a:defRPr sz="2400">
                <a:latin typeface="Calibri" panose="020F0502020204030204" pitchFamily="34" charset="0"/>
              </a:defRPr>
            </a:lvl1pPr>
            <a:lvl2pPr>
              <a:spcAft>
                <a:spcPts val="2000"/>
              </a:spcAft>
              <a:defRPr sz="2000">
                <a:latin typeface="Calibri" panose="020F0502020204030204" pitchFamily="34" charset="0"/>
              </a:defRPr>
            </a:lvl2pPr>
            <a:lvl3pPr>
              <a:spcAft>
                <a:spcPts val="1800"/>
              </a:spcAft>
              <a:defRPr sz="1800">
                <a:latin typeface="Calibri" panose="020F0502020204030204" pitchFamily="34" charset="0"/>
              </a:defRPr>
            </a:lvl3pPr>
            <a:lvl4pPr>
              <a:spcAft>
                <a:spcPts val="1600"/>
              </a:spcAft>
              <a:defRPr sz="1600">
                <a:latin typeface="Calibri" panose="020F0502020204030204" pitchFamily="34" charset="0"/>
              </a:defRPr>
            </a:lvl4pPr>
            <a:lvl5pPr>
              <a:spcAft>
                <a:spcPts val="1600"/>
              </a:spcAft>
              <a:defRPr sz="1600">
                <a:latin typeface="Calibri" panose="020F0502020204030204" pitchFamily="34" charset="0"/>
              </a:defRPr>
            </a:lvl5pPr>
            <a:lvl6pPr>
              <a:defRPr sz="1662"/>
            </a:lvl6pPr>
            <a:lvl7pPr>
              <a:defRPr sz="1662"/>
            </a:lvl7pPr>
            <a:lvl8pPr>
              <a:defRPr sz="1662"/>
            </a:lvl8pPr>
            <a:lvl9pPr>
              <a:defRPr sz="1662"/>
            </a:lvl9pPr>
          </a:lstStyle>
          <a:p>
            <a:pPr lvl="0"/>
            <a:r>
              <a:rPr lang="en-US" noProof="0" dirty="0" err="1" smtClean="0"/>
              <a:t>Textmasterformat</a:t>
            </a:r>
            <a:r>
              <a:rPr lang="en-US" noProof="0" dirty="0" smtClean="0"/>
              <a:t> </a:t>
            </a:r>
            <a:r>
              <a:rPr lang="en-US" noProof="0" dirty="0" err="1" smtClean="0"/>
              <a:t>bearbeiten</a:t>
            </a:r>
            <a:endParaRPr lang="en-US" noProof="0" dirty="0" smtClean="0"/>
          </a:p>
          <a:p>
            <a:pPr lvl="1"/>
            <a:r>
              <a:rPr lang="en-US" noProof="0" dirty="0" err="1" smtClean="0"/>
              <a:t>Zweite</a:t>
            </a:r>
            <a:r>
              <a:rPr lang="en-US" noProof="0" dirty="0" smtClean="0"/>
              <a:t> </a:t>
            </a:r>
            <a:r>
              <a:rPr lang="en-US" noProof="0" dirty="0" err="1" smtClean="0"/>
              <a:t>Ebene</a:t>
            </a:r>
            <a:endParaRPr lang="en-US" noProof="0" dirty="0" smtClean="0"/>
          </a:p>
          <a:p>
            <a:pPr lvl="2"/>
            <a:r>
              <a:rPr lang="en-US" noProof="0" dirty="0" err="1" smtClean="0"/>
              <a:t>Dritte</a:t>
            </a:r>
            <a:r>
              <a:rPr lang="en-US" noProof="0" dirty="0" smtClean="0"/>
              <a:t> </a:t>
            </a:r>
            <a:r>
              <a:rPr lang="en-US" noProof="0" dirty="0" err="1" smtClean="0"/>
              <a:t>Ebene</a:t>
            </a:r>
            <a:endParaRPr lang="en-US" noProof="0" dirty="0" smtClean="0"/>
          </a:p>
          <a:p>
            <a:pPr lvl="3"/>
            <a:r>
              <a:rPr lang="en-US" noProof="0" dirty="0" err="1" smtClean="0"/>
              <a:t>Vierte</a:t>
            </a:r>
            <a:r>
              <a:rPr lang="en-US" noProof="0" dirty="0" smtClean="0"/>
              <a:t> </a:t>
            </a:r>
            <a:r>
              <a:rPr lang="en-US" noProof="0" dirty="0" err="1" smtClean="0"/>
              <a:t>Ebene</a:t>
            </a:r>
            <a:endParaRPr lang="en-US" noProof="0" dirty="0" smtClean="0"/>
          </a:p>
          <a:p>
            <a:pPr lvl="4"/>
            <a:r>
              <a:rPr lang="en-US" noProof="0" dirty="0" err="1" smtClean="0"/>
              <a:t>Fünfte</a:t>
            </a:r>
            <a:r>
              <a:rPr lang="en-US" noProof="0" dirty="0" smtClean="0"/>
              <a:t> </a:t>
            </a:r>
            <a:r>
              <a:rPr lang="en-US" noProof="0" dirty="0" err="1" smtClean="0"/>
              <a:t>Ebene</a:t>
            </a:r>
            <a:endParaRPr lang="en-US" noProof="0" dirty="0"/>
          </a:p>
        </p:txBody>
      </p:sp>
      <p:sp>
        <p:nvSpPr>
          <p:cNvPr id="6" name="Titel 1"/>
          <p:cNvSpPr>
            <a:spLocks noGrp="1"/>
          </p:cNvSpPr>
          <p:nvPr>
            <p:ph type="title"/>
          </p:nvPr>
        </p:nvSpPr>
        <p:spPr>
          <a:xfrm>
            <a:off x="468313" y="362700"/>
            <a:ext cx="8207375" cy="432048"/>
          </a:xfrm>
        </p:spPr>
        <p:txBody>
          <a:bodyPr lIns="0" tIns="0" rIns="0" bIns="0">
            <a:noAutofit/>
          </a:bodyPr>
          <a:lstStyle>
            <a:lvl1pPr algn="l">
              <a:defRPr sz="2400">
                <a:latin typeface="Calibri" panose="020F0502020204030204" pitchFamily="34" charset="0"/>
              </a:defRPr>
            </a:lvl1pPr>
          </a:lstStyle>
          <a:p>
            <a:r>
              <a:rPr lang="en-US" noProof="0" dirty="0" err="1" smtClean="0"/>
              <a:t>Titelmasterformat</a:t>
            </a:r>
            <a:r>
              <a:rPr lang="en-US" noProof="0" dirty="0" smtClean="0"/>
              <a:t> </a:t>
            </a:r>
            <a:r>
              <a:rPr lang="en-US" noProof="0" dirty="0" err="1" smtClean="0"/>
              <a:t>durch</a:t>
            </a:r>
            <a:r>
              <a:rPr lang="en-US" noProof="0" dirty="0" smtClean="0"/>
              <a:t> </a:t>
            </a:r>
            <a:r>
              <a:rPr lang="en-US" noProof="0" dirty="0" err="1" smtClean="0"/>
              <a:t>Klicken</a:t>
            </a:r>
            <a:r>
              <a:rPr lang="en-US" noProof="0" dirty="0" smtClean="0"/>
              <a:t> </a:t>
            </a:r>
            <a:r>
              <a:rPr lang="en-US" noProof="0" dirty="0" err="1" smtClean="0"/>
              <a:t>bearbeiten</a:t>
            </a:r>
            <a:endParaRPr lang="en-US" noProof="0" dirty="0"/>
          </a:p>
        </p:txBody>
      </p:sp>
      <p:sp>
        <p:nvSpPr>
          <p:cNvPr id="9" name="Textplatzhalter 7"/>
          <p:cNvSpPr>
            <a:spLocks noGrp="1"/>
          </p:cNvSpPr>
          <p:nvPr>
            <p:ph type="body" sz="quarter" idx="13"/>
          </p:nvPr>
        </p:nvSpPr>
        <p:spPr>
          <a:xfrm>
            <a:off x="468313" y="819597"/>
            <a:ext cx="8207375" cy="432048"/>
          </a:xfrm>
        </p:spPr>
        <p:txBody>
          <a:bodyPr lIns="0" tIns="64800" rIns="0" bIns="0">
            <a:normAutofit/>
          </a:bodyPr>
          <a:lstStyle>
            <a:lvl1pPr marL="0" indent="0">
              <a:lnSpc>
                <a:spcPct val="100000"/>
              </a:lnSpc>
              <a:buFontTx/>
              <a:buNone/>
              <a:defRPr lang="en-US" sz="2000" kern="0" noProof="0" dirty="0" smtClean="0">
                <a:solidFill>
                  <a:schemeClr val="tx2"/>
                </a:solidFill>
                <a:latin typeface="Calibri" panose="020F0502020204030204" pitchFamily="34" charset="0"/>
                <a:ea typeface="+mn-ea"/>
                <a:cs typeface="+mn-cs"/>
              </a:defRPr>
            </a:lvl1pPr>
          </a:lstStyle>
          <a:p>
            <a:pPr lvl="0"/>
            <a:r>
              <a:rPr lang="en-US" noProof="0" dirty="0" err="1" smtClean="0"/>
              <a:t>Textmasterformat</a:t>
            </a:r>
            <a:r>
              <a:rPr lang="en-US" noProof="0" dirty="0" smtClean="0"/>
              <a:t> </a:t>
            </a:r>
            <a:r>
              <a:rPr lang="en-US" noProof="0" dirty="0" err="1" smtClean="0"/>
              <a:t>bearbeiten</a:t>
            </a:r>
            <a:endParaRPr lang="en-US" noProof="0" dirty="0" smtClean="0"/>
          </a:p>
        </p:txBody>
      </p:sp>
      <p:sp>
        <p:nvSpPr>
          <p:cNvPr id="8" name="Inhaltsplatzhalter 2"/>
          <p:cNvSpPr>
            <a:spLocks noGrp="1"/>
          </p:cNvSpPr>
          <p:nvPr>
            <p:ph sz="half" idx="14"/>
          </p:nvPr>
        </p:nvSpPr>
        <p:spPr>
          <a:xfrm>
            <a:off x="4638677" y="1628775"/>
            <a:ext cx="4037011" cy="4429125"/>
          </a:xfrm>
        </p:spPr>
        <p:txBody>
          <a:bodyPr>
            <a:normAutofit/>
          </a:bodyPr>
          <a:lstStyle>
            <a:lvl1pPr>
              <a:spcAft>
                <a:spcPts val="2400"/>
              </a:spcAft>
              <a:defRPr sz="2400">
                <a:latin typeface="Calibri" panose="020F0502020204030204" pitchFamily="34" charset="0"/>
              </a:defRPr>
            </a:lvl1pPr>
            <a:lvl2pPr>
              <a:spcAft>
                <a:spcPts val="2000"/>
              </a:spcAft>
              <a:defRPr sz="2000">
                <a:latin typeface="Calibri" panose="020F0502020204030204" pitchFamily="34" charset="0"/>
              </a:defRPr>
            </a:lvl2pPr>
            <a:lvl3pPr>
              <a:spcAft>
                <a:spcPts val="1800"/>
              </a:spcAft>
              <a:defRPr sz="1800">
                <a:latin typeface="Calibri" panose="020F0502020204030204" pitchFamily="34" charset="0"/>
              </a:defRPr>
            </a:lvl3pPr>
            <a:lvl4pPr>
              <a:spcAft>
                <a:spcPts val="1600"/>
              </a:spcAft>
              <a:defRPr sz="1600">
                <a:latin typeface="Calibri" panose="020F0502020204030204" pitchFamily="34" charset="0"/>
              </a:defRPr>
            </a:lvl4pPr>
            <a:lvl5pPr>
              <a:spcAft>
                <a:spcPts val="1600"/>
              </a:spcAft>
              <a:defRPr sz="1600">
                <a:latin typeface="Calibri" panose="020F0502020204030204" pitchFamily="34" charset="0"/>
              </a:defRPr>
            </a:lvl5pPr>
            <a:lvl6pPr>
              <a:defRPr sz="1662"/>
            </a:lvl6pPr>
            <a:lvl7pPr>
              <a:defRPr sz="1662"/>
            </a:lvl7pPr>
            <a:lvl8pPr>
              <a:defRPr sz="1662"/>
            </a:lvl8pPr>
            <a:lvl9pPr>
              <a:defRPr sz="1662"/>
            </a:lvl9pPr>
          </a:lstStyle>
          <a:p>
            <a:pPr lvl="0"/>
            <a:r>
              <a:rPr lang="en-US" noProof="0" dirty="0" err="1" smtClean="0"/>
              <a:t>Textmasterformat</a:t>
            </a:r>
            <a:r>
              <a:rPr lang="en-US" noProof="0" dirty="0" smtClean="0"/>
              <a:t> </a:t>
            </a:r>
            <a:r>
              <a:rPr lang="en-US" noProof="0" dirty="0" err="1" smtClean="0"/>
              <a:t>bearbeiten</a:t>
            </a:r>
            <a:endParaRPr lang="en-US" noProof="0" dirty="0" smtClean="0"/>
          </a:p>
          <a:p>
            <a:pPr lvl="1"/>
            <a:r>
              <a:rPr lang="en-US" noProof="0" dirty="0" err="1" smtClean="0"/>
              <a:t>Zweite</a:t>
            </a:r>
            <a:r>
              <a:rPr lang="en-US" noProof="0" dirty="0" smtClean="0"/>
              <a:t> </a:t>
            </a:r>
            <a:r>
              <a:rPr lang="en-US" noProof="0" dirty="0" err="1" smtClean="0"/>
              <a:t>Ebene</a:t>
            </a:r>
            <a:endParaRPr lang="en-US" noProof="0" dirty="0" smtClean="0"/>
          </a:p>
          <a:p>
            <a:pPr lvl="2"/>
            <a:r>
              <a:rPr lang="en-US" noProof="0" dirty="0" err="1" smtClean="0"/>
              <a:t>Dritte</a:t>
            </a:r>
            <a:r>
              <a:rPr lang="en-US" noProof="0" dirty="0" smtClean="0"/>
              <a:t> </a:t>
            </a:r>
            <a:r>
              <a:rPr lang="en-US" noProof="0" dirty="0" err="1" smtClean="0"/>
              <a:t>Ebene</a:t>
            </a:r>
            <a:endParaRPr lang="en-US" noProof="0" dirty="0" smtClean="0"/>
          </a:p>
          <a:p>
            <a:pPr lvl="3"/>
            <a:r>
              <a:rPr lang="en-US" noProof="0" dirty="0" err="1" smtClean="0"/>
              <a:t>Vierte</a:t>
            </a:r>
            <a:r>
              <a:rPr lang="en-US" noProof="0" dirty="0" smtClean="0"/>
              <a:t> </a:t>
            </a:r>
            <a:r>
              <a:rPr lang="en-US" noProof="0" dirty="0" err="1" smtClean="0"/>
              <a:t>Ebene</a:t>
            </a:r>
            <a:endParaRPr lang="en-US" noProof="0" dirty="0" smtClean="0"/>
          </a:p>
          <a:p>
            <a:pPr lvl="4"/>
            <a:r>
              <a:rPr lang="en-US" noProof="0" dirty="0" err="1" smtClean="0"/>
              <a:t>Fünfte</a:t>
            </a:r>
            <a:r>
              <a:rPr lang="en-US" noProof="0" dirty="0" smtClean="0"/>
              <a:t> </a:t>
            </a:r>
            <a:r>
              <a:rPr lang="en-US" noProof="0" dirty="0" err="1" smtClean="0"/>
              <a:t>Ebene</a:t>
            </a:r>
            <a:endParaRPr lang="en-US" noProof="0" dirty="0"/>
          </a:p>
        </p:txBody>
      </p:sp>
    </p:spTree>
    <p:extLst>
      <p:ext uri="{BB962C8B-B14F-4D97-AF65-F5344CB8AC3E}">
        <p14:creationId xmlns:p14="http://schemas.microsoft.com/office/powerpoint/2010/main" val="3546196301"/>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026">
          <p15:clr>
            <a:srgbClr val="FBAE40"/>
          </p15:clr>
        </p15:guide>
        <p15:guide id="2" pos="295">
          <p15:clr>
            <a:srgbClr val="FBAE40"/>
          </p15:clr>
        </p15:guide>
        <p15:guide id="3" orient="horz" pos="3816">
          <p15:clr>
            <a:srgbClr val="FBAE40"/>
          </p15:clr>
        </p15:guide>
        <p15:guide id="4" pos="5465">
          <p15:clr>
            <a:srgbClr val="FBAE40"/>
          </p15:clr>
        </p15:guide>
        <p15:guide id="5" pos="2838">
          <p15:clr>
            <a:srgbClr val="FBAE40"/>
          </p15:clr>
        </p15:guide>
        <p15:guide id="6" pos="2922">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Leer">
    <p:spTree>
      <p:nvGrpSpPr>
        <p:cNvPr id="1" name=""/>
        <p:cNvGrpSpPr/>
        <p:nvPr/>
      </p:nvGrpSpPr>
      <p:grpSpPr>
        <a:xfrm>
          <a:off x="0" y="0"/>
          <a:ext cx="0" cy="0"/>
          <a:chOff x="0" y="0"/>
          <a:chExt cx="0" cy="0"/>
        </a:xfrm>
      </p:grpSpPr>
      <p:sp>
        <p:nvSpPr>
          <p:cNvPr id="7" name="Titel 1"/>
          <p:cNvSpPr>
            <a:spLocks noGrp="1"/>
          </p:cNvSpPr>
          <p:nvPr>
            <p:ph type="title"/>
          </p:nvPr>
        </p:nvSpPr>
        <p:spPr>
          <a:xfrm>
            <a:off x="468312" y="362700"/>
            <a:ext cx="8207375" cy="432048"/>
          </a:xfrm>
        </p:spPr>
        <p:txBody>
          <a:bodyPr lIns="0" tIns="0" rIns="0" bIns="0">
            <a:noAutofit/>
          </a:bodyPr>
          <a:lstStyle>
            <a:lvl1pPr algn="l">
              <a:defRPr sz="2400" b="0">
                <a:latin typeface="Calibri" panose="020F0502020204030204" pitchFamily="34" charset="0"/>
              </a:defRPr>
            </a:lvl1pPr>
          </a:lstStyle>
          <a:p>
            <a:r>
              <a:rPr lang="en-US" noProof="0" dirty="0" err="1" smtClean="0"/>
              <a:t>Titelmasterformat</a:t>
            </a:r>
            <a:r>
              <a:rPr lang="en-US" noProof="0" dirty="0" smtClean="0"/>
              <a:t> </a:t>
            </a:r>
            <a:r>
              <a:rPr lang="en-US" noProof="0" dirty="0" err="1" smtClean="0"/>
              <a:t>durch</a:t>
            </a:r>
            <a:r>
              <a:rPr lang="en-US" noProof="0" dirty="0" smtClean="0"/>
              <a:t> </a:t>
            </a:r>
            <a:r>
              <a:rPr lang="en-US" noProof="0" dirty="0" err="1" smtClean="0"/>
              <a:t>Klicken</a:t>
            </a:r>
            <a:r>
              <a:rPr lang="en-US" noProof="0" dirty="0" smtClean="0"/>
              <a:t> </a:t>
            </a:r>
            <a:r>
              <a:rPr lang="en-US" noProof="0" dirty="0" err="1" smtClean="0"/>
              <a:t>bearbeiten</a:t>
            </a:r>
            <a:endParaRPr lang="en-US" noProof="0" dirty="0"/>
          </a:p>
        </p:txBody>
      </p:sp>
      <p:sp>
        <p:nvSpPr>
          <p:cNvPr id="8" name="Textplatzhalter 7"/>
          <p:cNvSpPr>
            <a:spLocks noGrp="1"/>
          </p:cNvSpPr>
          <p:nvPr>
            <p:ph type="body" sz="quarter" idx="13"/>
          </p:nvPr>
        </p:nvSpPr>
        <p:spPr>
          <a:xfrm>
            <a:off x="468312" y="819597"/>
            <a:ext cx="8207375" cy="432048"/>
          </a:xfrm>
        </p:spPr>
        <p:txBody>
          <a:bodyPr lIns="0" tIns="64800" rIns="0" bIns="0">
            <a:normAutofit/>
          </a:bodyPr>
          <a:lstStyle>
            <a:lvl1pPr marL="0" indent="0">
              <a:lnSpc>
                <a:spcPct val="100000"/>
              </a:lnSpc>
              <a:buFontTx/>
              <a:buNone/>
              <a:defRPr lang="en-US" sz="2000" kern="0" noProof="0" dirty="0" smtClean="0">
                <a:solidFill>
                  <a:srgbClr val="1F82C0"/>
                </a:solidFill>
                <a:latin typeface="Calibri" panose="020F0502020204030204" pitchFamily="34" charset="0"/>
                <a:ea typeface="+mn-ea"/>
                <a:cs typeface="+mn-cs"/>
              </a:defRPr>
            </a:lvl1pPr>
          </a:lstStyle>
          <a:p>
            <a:pPr lvl="0"/>
            <a:r>
              <a:rPr lang="en-US" noProof="0" dirty="0" err="1" smtClean="0"/>
              <a:t>Textmasterformat</a:t>
            </a:r>
            <a:r>
              <a:rPr lang="en-US" noProof="0" dirty="0" smtClean="0"/>
              <a:t> </a:t>
            </a:r>
            <a:r>
              <a:rPr lang="en-US" noProof="0" dirty="0" err="1" smtClean="0"/>
              <a:t>bearbeiten</a:t>
            </a:r>
            <a:endParaRPr lang="en-US" noProof="0" dirty="0" smtClean="0"/>
          </a:p>
        </p:txBody>
      </p:sp>
    </p:spTree>
    <p:extLst>
      <p:ext uri="{BB962C8B-B14F-4D97-AF65-F5344CB8AC3E}">
        <p14:creationId xmlns:p14="http://schemas.microsoft.com/office/powerpoint/2010/main" val="3430295569"/>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026">
          <p15:clr>
            <a:srgbClr val="FBAE40"/>
          </p15:clr>
        </p15:guide>
        <p15:guide id="2" pos="295">
          <p15:clr>
            <a:srgbClr val="FBAE40"/>
          </p15:clr>
        </p15:guide>
        <p15:guide id="3" orient="horz" pos="3816">
          <p15:clr>
            <a:srgbClr val="FBAE40"/>
          </p15:clr>
        </p15:guide>
        <p15:guide id="4" pos="5465">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457200" y="1447801"/>
            <a:ext cx="8229600" cy="4495800"/>
          </a:xfrm>
        </p:spPr>
        <p:txBody>
          <a:bodyPr>
            <a:normAutofit/>
          </a:bodyPr>
          <a:lstStyle>
            <a:lvl1pPr>
              <a:defRPr sz="2800"/>
            </a:lvl1pPr>
            <a:lvl2pPr>
              <a:defRPr sz="2400"/>
            </a:lvl2pPr>
            <a:lvl3pPr>
              <a:defRPr sz="2000"/>
            </a:lvl3pPr>
            <a:lvl4pPr>
              <a:defRPr sz="1800"/>
            </a:lvl4pPr>
            <a:lvl5pP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1736D410-BB1B-47BE-81F8-FA61DEEC5942}" type="datetimeFigureOut">
              <a:rPr lang="en-US" smtClean="0"/>
              <a:pPr/>
              <a:t>10/22/2018</a:t>
            </a:fld>
            <a:endParaRPr lang="en-US"/>
          </a:p>
        </p:txBody>
      </p:sp>
      <p:sp>
        <p:nvSpPr>
          <p:cNvPr id="5" name="Footer Placeholder 4"/>
          <p:cNvSpPr>
            <a:spLocks noGrp="1"/>
          </p:cNvSpPr>
          <p:nvPr>
            <p:ph type="ftr" sz="quarter" idx="11"/>
          </p:nvPr>
        </p:nvSpPr>
        <p:spPr>
          <a:xfrm>
            <a:off x="1676400" y="6356350"/>
            <a:ext cx="2209800" cy="365125"/>
          </a:xfrm>
        </p:spPr>
        <p:txBody>
          <a:bodyPr/>
          <a:lstStyle/>
          <a:p>
            <a:r>
              <a:rPr lang="en-US" dirty="0"/>
              <a:t>© Accellera Systems Initiative</a:t>
            </a:r>
          </a:p>
        </p:txBody>
      </p:sp>
      <p:sp>
        <p:nvSpPr>
          <p:cNvPr id="6" name="Slide Number Placeholder 5"/>
          <p:cNvSpPr>
            <a:spLocks noGrp="1"/>
          </p:cNvSpPr>
          <p:nvPr>
            <p:ph type="sldNum" sz="quarter" idx="12"/>
          </p:nvPr>
        </p:nvSpPr>
        <p:spPr/>
        <p:txBody>
          <a:bodyPr/>
          <a:lstStyle/>
          <a:p>
            <a:fld id="{8B820FFD-5868-4678-ACC2-C353669912D5}" type="slidenum">
              <a:rPr lang="en-US" smtClean="0"/>
              <a:pPr/>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E4BC9A6E-F594-49C2-B860-46C046B55A0A}" type="datetime1">
              <a:rPr lang="en-US" smtClean="0"/>
              <a:pPr>
                <a:defRPr/>
              </a:pPr>
              <a:t>10/22/2018</a:t>
            </a:fld>
            <a:endParaRPr lang="en-US"/>
          </a:p>
        </p:txBody>
      </p:sp>
      <p:sp>
        <p:nvSpPr>
          <p:cNvPr id="5" name="Footer Placeholder 4"/>
          <p:cNvSpPr>
            <a:spLocks noGrp="1"/>
          </p:cNvSpPr>
          <p:nvPr>
            <p:ph type="ftr" sz="quarter" idx="11"/>
          </p:nvPr>
        </p:nvSpPr>
        <p:spPr/>
        <p:txBody>
          <a:bodyPr/>
          <a:lstStyle/>
          <a:p>
            <a:pPr>
              <a:defRPr/>
            </a:pPr>
            <a:r>
              <a:rPr lang="en-US" dirty="0"/>
              <a:t>© Accellera Systems Initiative</a:t>
            </a:r>
          </a:p>
        </p:txBody>
      </p:sp>
      <p:sp>
        <p:nvSpPr>
          <p:cNvPr id="6" name="Slide Number Placeholder 5"/>
          <p:cNvSpPr>
            <a:spLocks noGrp="1"/>
          </p:cNvSpPr>
          <p:nvPr>
            <p:ph type="sldNum" sz="quarter" idx="12"/>
          </p:nvPr>
        </p:nvSpPr>
        <p:spPr/>
        <p:txBody>
          <a:bodyPr/>
          <a:lstStyle/>
          <a:p>
            <a:pPr>
              <a:defRPr/>
            </a:pPr>
            <a:fld id="{9BED2C31-2823-4D5C-9492-C33302236782}" type="slidenum">
              <a:rPr lang="en-US" smtClean="0"/>
              <a:pPr>
                <a:defRPr/>
              </a:pPr>
              <a:t>‹Nr.›</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a:defRPr/>
            </a:pPr>
            <a:fld id="{F673DBD0-EF53-4770-BD75-2D2F0D6ECE2F}" type="datetime1">
              <a:rPr lang="en-US" smtClean="0"/>
              <a:pPr>
                <a:defRPr/>
              </a:pPr>
              <a:t>10/22/2018</a:t>
            </a:fld>
            <a:endParaRPr lang="en-US"/>
          </a:p>
        </p:txBody>
      </p:sp>
      <p:sp>
        <p:nvSpPr>
          <p:cNvPr id="6" name="Footer Placeholder 5"/>
          <p:cNvSpPr>
            <a:spLocks noGrp="1"/>
          </p:cNvSpPr>
          <p:nvPr>
            <p:ph type="ftr" sz="quarter" idx="11"/>
          </p:nvPr>
        </p:nvSpPr>
        <p:spPr/>
        <p:txBody>
          <a:bodyPr/>
          <a:lstStyle/>
          <a:p>
            <a:pPr>
              <a:defRPr/>
            </a:pPr>
            <a:r>
              <a:rPr lang="en-US" dirty="0"/>
              <a:t>© Accellera Systems Initiative</a:t>
            </a:r>
          </a:p>
        </p:txBody>
      </p:sp>
      <p:sp>
        <p:nvSpPr>
          <p:cNvPr id="7" name="Slide Number Placeholder 6"/>
          <p:cNvSpPr>
            <a:spLocks noGrp="1"/>
          </p:cNvSpPr>
          <p:nvPr>
            <p:ph type="sldNum" sz="quarter" idx="12"/>
          </p:nvPr>
        </p:nvSpPr>
        <p:spPr/>
        <p:txBody>
          <a:bodyPr/>
          <a:lstStyle/>
          <a:p>
            <a:pPr>
              <a:defRPr/>
            </a:pPr>
            <a:fld id="{8277852F-9151-4853-BCAD-1A8F018BE5A1}" type="slidenum">
              <a:rPr lang="en-US" smtClean="0"/>
              <a:pPr>
                <a:defRPr/>
              </a:pPr>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a:defRPr/>
            </a:pPr>
            <a:fld id="{B2AFC4C6-4205-4748-A8A0-C1F8D089C381}" type="datetime1">
              <a:rPr lang="en-US" smtClean="0"/>
              <a:pPr>
                <a:defRPr/>
              </a:pPr>
              <a:t>10/22/2018</a:t>
            </a:fld>
            <a:endParaRPr lang="en-US"/>
          </a:p>
        </p:txBody>
      </p:sp>
      <p:sp>
        <p:nvSpPr>
          <p:cNvPr id="8" name="Footer Placeholder 7"/>
          <p:cNvSpPr>
            <a:spLocks noGrp="1"/>
          </p:cNvSpPr>
          <p:nvPr>
            <p:ph type="ftr" sz="quarter" idx="11"/>
          </p:nvPr>
        </p:nvSpPr>
        <p:spPr/>
        <p:txBody>
          <a:bodyPr/>
          <a:lstStyle/>
          <a:p>
            <a:pPr>
              <a:defRPr/>
            </a:pPr>
            <a:r>
              <a:rPr lang="en-US" dirty="0"/>
              <a:t>© Accellera Systems Initiative</a:t>
            </a:r>
          </a:p>
        </p:txBody>
      </p:sp>
      <p:sp>
        <p:nvSpPr>
          <p:cNvPr id="9" name="Slide Number Placeholder 8"/>
          <p:cNvSpPr>
            <a:spLocks noGrp="1"/>
          </p:cNvSpPr>
          <p:nvPr>
            <p:ph type="sldNum" sz="quarter" idx="12"/>
          </p:nvPr>
        </p:nvSpPr>
        <p:spPr/>
        <p:txBody>
          <a:bodyPr/>
          <a:lstStyle/>
          <a:p>
            <a:pPr>
              <a:defRPr/>
            </a:pPr>
            <a:fld id="{EDC8F293-4BBC-458E-B2BD-F4405770B8CD}" type="slidenum">
              <a:rPr lang="en-US" smtClean="0"/>
              <a:pPr>
                <a:defRPr/>
              </a:pPr>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fld id="{FD1D31CF-E045-4E65-98EA-1CC49C1609F0}" type="datetime1">
              <a:rPr lang="en-US" smtClean="0"/>
              <a:pPr>
                <a:defRPr/>
              </a:pPr>
              <a:t>10/22/2018</a:t>
            </a:fld>
            <a:endParaRPr lang="en-US"/>
          </a:p>
        </p:txBody>
      </p:sp>
      <p:sp>
        <p:nvSpPr>
          <p:cNvPr id="4" name="Footer Placeholder 3"/>
          <p:cNvSpPr>
            <a:spLocks noGrp="1"/>
          </p:cNvSpPr>
          <p:nvPr>
            <p:ph type="ftr" sz="quarter" idx="11"/>
          </p:nvPr>
        </p:nvSpPr>
        <p:spPr/>
        <p:txBody>
          <a:bodyPr/>
          <a:lstStyle/>
          <a:p>
            <a:pPr>
              <a:defRPr/>
            </a:pPr>
            <a:r>
              <a:rPr lang="en-US" dirty="0"/>
              <a:t>© Accellera Systems Initiative</a:t>
            </a:r>
          </a:p>
        </p:txBody>
      </p:sp>
      <p:sp>
        <p:nvSpPr>
          <p:cNvPr id="5" name="Slide Number Placeholder 4"/>
          <p:cNvSpPr>
            <a:spLocks noGrp="1"/>
          </p:cNvSpPr>
          <p:nvPr>
            <p:ph type="sldNum" sz="quarter" idx="12"/>
          </p:nvPr>
        </p:nvSpPr>
        <p:spPr/>
        <p:txBody>
          <a:bodyPr/>
          <a:lstStyle/>
          <a:p>
            <a:pPr>
              <a:defRPr/>
            </a:pPr>
            <a:fld id="{2911CC12-8E9A-49BF-AC1E-0475F8BB5EF0}" type="slidenum">
              <a:rPr lang="en-US" smtClean="0"/>
              <a:pPr>
                <a:defRPr/>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endParaRPr lang="en-US" dirty="0"/>
          </a:p>
        </p:txBody>
      </p:sp>
      <p:sp>
        <p:nvSpPr>
          <p:cNvPr id="6" name="Footer Placeholder 5"/>
          <p:cNvSpPr>
            <a:spLocks noGrp="1"/>
          </p:cNvSpPr>
          <p:nvPr>
            <p:ph type="ftr" sz="quarter" idx="11"/>
          </p:nvPr>
        </p:nvSpPr>
        <p:spPr/>
        <p:txBody>
          <a:bodyPr/>
          <a:lstStyle/>
          <a:p>
            <a:pPr>
              <a:defRPr/>
            </a:pPr>
            <a:r>
              <a:rPr lang="en-US" dirty="0"/>
              <a:t>© Accellera Systems Initiative</a:t>
            </a:r>
          </a:p>
        </p:txBody>
      </p:sp>
      <p:sp>
        <p:nvSpPr>
          <p:cNvPr id="7" name="Slide Number Placeholder 6"/>
          <p:cNvSpPr>
            <a:spLocks noGrp="1"/>
          </p:cNvSpPr>
          <p:nvPr>
            <p:ph type="sldNum" sz="quarter" idx="12"/>
          </p:nvPr>
        </p:nvSpPr>
        <p:spPr/>
        <p:txBody>
          <a:bodyPr/>
          <a:lstStyle/>
          <a:p>
            <a:pPr>
              <a:defRPr/>
            </a:pPr>
            <a:fld id="{6EB1C8EF-5791-4944-A3D7-8A1B48851248}" type="slidenum">
              <a:rPr lang="en-US" smtClean="0"/>
              <a:pPr>
                <a:defRPr/>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endParaRPr lang="en-US" dirty="0"/>
          </a:p>
        </p:txBody>
      </p:sp>
      <p:sp>
        <p:nvSpPr>
          <p:cNvPr id="6" name="Footer Placeholder 5"/>
          <p:cNvSpPr>
            <a:spLocks noGrp="1"/>
          </p:cNvSpPr>
          <p:nvPr>
            <p:ph type="ftr" sz="quarter" idx="11"/>
          </p:nvPr>
        </p:nvSpPr>
        <p:spPr/>
        <p:txBody>
          <a:bodyPr/>
          <a:lstStyle/>
          <a:p>
            <a:pPr>
              <a:defRPr/>
            </a:pPr>
            <a:r>
              <a:rPr lang="en-US" dirty="0"/>
              <a:t>© Accellera Systems Initiative</a:t>
            </a:r>
          </a:p>
        </p:txBody>
      </p:sp>
      <p:sp>
        <p:nvSpPr>
          <p:cNvPr id="7" name="Slide Number Placeholder 6"/>
          <p:cNvSpPr>
            <a:spLocks noGrp="1"/>
          </p:cNvSpPr>
          <p:nvPr>
            <p:ph type="sldNum" sz="quarter" idx="12"/>
          </p:nvPr>
        </p:nvSpPr>
        <p:spPr/>
        <p:txBody>
          <a:bodyPr/>
          <a:lstStyle/>
          <a:p>
            <a:pPr>
              <a:defRPr/>
            </a:pPr>
            <a:fld id="{3EE4636B-F294-483D-938B-D9EE100D15D2}" type="slidenum">
              <a:rPr lang="en-US" smtClean="0"/>
              <a:pPr>
                <a:defRPr/>
              </a:pPr>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r>
              <a:rPr lang="en-US" dirty="0"/>
              <a:t>© Accellera Systems Initiative</a:t>
            </a:r>
          </a:p>
        </p:txBody>
      </p:sp>
      <p:sp>
        <p:nvSpPr>
          <p:cNvPr id="6" name="Slide Number Placeholder 5"/>
          <p:cNvSpPr>
            <a:spLocks noGrp="1"/>
          </p:cNvSpPr>
          <p:nvPr>
            <p:ph type="sldNum" sz="quarter" idx="12"/>
          </p:nvPr>
        </p:nvSpPr>
        <p:spPr/>
        <p:txBody>
          <a:bodyPr/>
          <a:lstStyle/>
          <a:p>
            <a:pPr>
              <a:defRPr/>
            </a:pPr>
            <a:fld id="{3A30D12D-C12F-4881-A45D-FFFF9E5E27A8}" type="slidenum">
              <a:rPr lang="en-US" smtClean="0"/>
              <a:pPr>
                <a:defRPr/>
              </a:pPr>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0"/>
            <a:ext cx="9144000" cy="381000"/>
          </a:xfrm>
          <a:prstGeom prst="rect">
            <a:avLst/>
          </a:prstGeom>
          <a:gradFill>
            <a:gsLst>
              <a:gs pos="0">
                <a:schemeClr val="accent1"/>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019800" y="6356350"/>
            <a:ext cx="1066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36D410-BB1B-47BE-81F8-FA61DEEC5942}" type="datetimeFigureOut">
              <a:rPr lang="en-US" smtClean="0"/>
              <a:pPr/>
              <a:t>10/22/2018</a:t>
            </a:fld>
            <a:endParaRPr lang="en-US"/>
          </a:p>
        </p:txBody>
      </p:sp>
      <p:sp>
        <p:nvSpPr>
          <p:cNvPr id="5" name="Footer Placeholder 4"/>
          <p:cNvSpPr>
            <a:spLocks noGrp="1"/>
          </p:cNvSpPr>
          <p:nvPr>
            <p:ph type="ftr" sz="quarter" idx="3"/>
          </p:nvPr>
        </p:nvSpPr>
        <p:spPr>
          <a:xfrm>
            <a:off x="1676400" y="6356350"/>
            <a:ext cx="2209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 Accellera Systems Initiative</a:t>
            </a:r>
          </a:p>
        </p:txBody>
      </p:sp>
      <p:sp>
        <p:nvSpPr>
          <p:cNvPr id="6" name="Slide Number Placeholder 5"/>
          <p:cNvSpPr>
            <a:spLocks noGrp="1"/>
          </p:cNvSpPr>
          <p:nvPr>
            <p:ph type="sldNum" sz="quarter" idx="4"/>
          </p:nvPr>
        </p:nvSpPr>
        <p:spPr>
          <a:xfrm>
            <a:off x="3657600" y="6356350"/>
            <a:ext cx="1752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pic>
        <p:nvPicPr>
          <p:cNvPr id="10" name="Picture 9" descr="accellera_logo_color_200x111.png"/>
          <p:cNvPicPr>
            <a:picLocks noChangeAspect="1"/>
          </p:cNvPicPr>
          <p:nvPr userDrawn="1"/>
        </p:nvPicPr>
        <p:blipFill>
          <a:blip r:embed="rId15" cstate="print"/>
          <a:stretch>
            <a:fillRect/>
          </a:stretch>
        </p:blipFill>
        <p:spPr>
          <a:xfrm>
            <a:off x="108455" y="6200478"/>
            <a:ext cx="988540" cy="548640"/>
          </a:xfrm>
          <a:prstGeom prst="rect">
            <a:avLst/>
          </a:prstGeom>
        </p:spPr>
      </p:pic>
      <p:pic>
        <p:nvPicPr>
          <p:cNvPr id="11" name="Picture 10">
            <a:extLst>
              <a:ext uri="{FF2B5EF4-FFF2-40B4-BE49-F238E27FC236}">
                <a16:creationId xmlns="" xmlns:a16="http://schemas.microsoft.com/office/drawing/2014/main" id="{CD698524-FD73-4E0C-9111-6F391E04CAFF}"/>
              </a:ext>
            </a:extLst>
          </p:cNvPr>
          <p:cNvPicPr/>
          <p:nvPr userDrawn="1"/>
        </p:nvPicPr>
        <p:blipFill>
          <a:blip r:embed="rId16" cstate="print">
            <a:extLst>
              <a:ext uri="{28A0092B-C50C-407E-A947-70E740481C1C}">
                <a14:useLocalDpi xmlns:a14="http://schemas.microsoft.com/office/drawing/2010/main" val="0"/>
              </a:ext>
            </a:extLst>
          </a:blip>
          <a:stretch>
            <a:fillRect/>
          </a:stretch>
        </p:blipFill>
        <p:spPr bwMode="auto">
          <a:xfrm>
            <a:off x="7386918" y="5839985"/>
            <a:ext cx="1595120" cy="931545"/>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897" r:id="rId1"/>
    <p:sldLayoutId id="2147483898" r:id="rId2"/>
    <p:sldLayoutId id="2147483899" r:id="rId3"/>
    <p:sldLayoutId id="2147483900" r:id="rId4"/>
    <p:sldLayoutId id="2147483901" r:id="rId5"/>
    <p:sldLayoutId id="2147483902" r:id="rId6"/>
    <p:sldLayoutId id="2147483904" r:id="rId7"/>
    <p:sldLayoutId id="2147483905" r:id="rId8"/>
    <p:sldLayoutId id="2147483906" r:id="rId9"/>
    <p:sldLayoutId id="2147483907" r:id="rId10"/>
    <p:sldLayoutId id="2147483908" r:id="rId11"/>
    <p:sldLayoutId id="2147483909" r:id="rId12"/>
    <p:sldLayoutId id="2147483910" r:id="rId13"/>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2.xml"/><Relationship Id="rId7" Type="http://schemas.openxmlformats.org/officeDocument/2006/relationships/image" Target="../media/image5.wmf"/><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4.wmf"/><Relationship Id="rId4" Type="http://schemas.openxmlformats.org/officeDocument/2006/relationships/oleObject" Target="../embeddings/oleObject1.bin"/><Relationship Id="rId9" Type="http://schemas.openxmlformats.org/officeDocument/2006/relationships/image" Target="../media/image6.emf"/></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err="1"/>
              <a:t>SystemC</a:t>
            </a:r>
            <a:r>
              <a:rPr lang="en-US" dirty="0"/>
              <a:t> AMS Update</a:t>
            </a:r>
          </a:p>
        </p:txBody>
      </p:sp>
      <p:sp>
        <p:nvSpPr>
          <p:cNvPr id="5" name="Subtitle 4"/>
          <p:cNvSpPr>
            <a:spLocks noGrp="1"/>
          </p:cNvSpPr>
          <p:nvPr>
            <p:ph type="subTitle" idx="1"/>
          </p:nvPr>
        </p:nvSpPr>
        <p:spPr/>
        <p:txBody>
          <a:bodyPr>
            <a:normAutofit/>
          </a:bodyPr>
          <a:lstStyle/>
          <a:p>
            <a:r>
              <a:rPr lang="en-US" sz="2800" dirty="0"/>
              <a:t>Karsten   Einwich</a:t>
            </a:r>
          </a:p>
          <a:p>
            <a:endParaRPr lang="en-US" sz="2800" dirty="0"/>
          </a:p>
        </p:txBody>
      </p:sp>
      <p:sp>
        <p:nvSpPr>
          <p:cNvPr id="2" name="Footer Placeholder 1"/>
          <p:cNvSpPr>
            <a:spLocks noGrp="1"/>
          </p:cNvSpPr>
          <p:nvPr>
            <p:ph type="ftr" sz="quarter" idx="11"/>
          </p:nvPr>
        </p:nvSpPr>
        <p:spPr/>
        <p:txBody>
          <a:bodyPr/>
          <a:lstStyle/>
          <a:p>
            <a:r>
              <a:rPr lang="en-US" dirty="0">
                <a:solidFill>
                  <a:prstClr val="black">
                    <a:tint val="75000"/>
                  </a:prstClr>
                </a:solidFill>
              </a:rPr>
              <a:t>© Accellera Systems Initiative</a:t>
            </a:r>
          </a:p>
        </p:txBody>
      </p:sp>
      <p:pic>
        <p:nvPicPr>
          <p:cNvPr id="6" name="Grafik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24200" y="4648200"/>
            <a:ext cx="2772079" cy="620615"/>
          </a:xfrm>
          <a:prstGeom prst="rect">
            <a:avLst/>
          </a:prstGeom>
        </p:spPr>
      </p:pic>
    </p:spTree>
    <p:extLst>
      <p:ext uri="{BB962C8B-B14F-4D97-AF65-F5344CB8AC3E}">
        <p14:creationId xmlns:p14="http://schemas.microsoft.com/office/powerpoint/2010/main" val="15290701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4"/>
          <p:cNvSpPr>
            <a:spLocks noGrp="1"/>
          </p:cNvSpPr>
          <p:nvPr>
            <p:ph sz="half" idx="1"/>
          </p:nvPr>
        </p:nvSpPr>
        <p:spPr/>
        <p:txBody>
          <a:bodyPr>
            <a:noAutofit/>
          </a:bodyPr>
          <a:lstStyle/>
          <a:p>
            <a:pPr marL="0" indent="0">
              <a:lnSpc>
                <a:spcPts val="900"/>
              </a:lnSpc>
              <a:spcAft>
                <a:spcPts val="0"/>
              </a:spcAft>
              <a:buNone/>
            </a:pPr>
            <a:r>
              <a:rPr lang="en-US" sz="1050" b="1" dirty="0">
                <a:solidFill>
                  <a:srgbClr val="7F0055"/>
                </a:solidFill>
                <a:latin typeface="Monospace"/>
              </a:rPr>
              <a:t>class</a:t>
            </a:r>
            <a:r>
              <a:rPr lang="en-US" sz="1050" b="1" dirty="0">
                <a:solidFill>
                  <a:srgbClr val="000000"/>
                </a:solidFill>
                <a:latin typeface="Monospace"/>
              </a:rPr>
              <a:t> </a:t>
            </a:r>
            <a:r>
              <a:rPr lang="en-US" sz="1050" b="1" dirty="0" err="1">
                <a:solidFill>
                  <a:srgbClr val="005032"/>
                </a:solidFill>
                <a:latin typeface="Monospace"/>
              </a:rPr>
              <a:t>sca_ac_object</a:t>
            </a:r>
            <a:endParaRPr lang="en-US" sz="1050" b="1" dirty="0">
              <a:solidFill>
                <a:srgbClr val="005032"/>
              </a:solidFill>
              <a:latin typeface="Monospace"/>
            </a:endParaRPr>
          </a:p>
          <a:p>
            <a:pPr marL="0" indent="0">
              <a:lnSpc>
                <a:spcPts val="900"/>
              </a:lnSpc>
              <a:spcAft>
                <a:spcPts val="0"/>
              </a:spcAft>
              <a:buNone/>
            </a:pPr>
            <a:r>
              <a:rPr lang="en-US" sz="1050" dirty="0">
                <a:solidFill>
                  <a:srgbClr val="000000"/>
                </a:solidFill>
                <a:latin typeface="Monospace"/>
              </a:rPr>
              <a:t>{</a:t>
            </a:r>
          </a:p>
          <a:p>
            <a:pPr marL="0" indent="0">
              <a:lnSpc>
                <a:spcPts val="900"/>
              </a:lnSpc>
              <a:spcAft>
                <a:spcPts val="0"/>
              </a:spcAft>
              <a:buNone/>
            </a:pPr>
            <a:r>
              <a:rPr lang="en-US" sz="1050" b="1" dirty="0">
                <a:solidFill>
                  <a:srgbClr val="7F0055"/>
                </a:solidFill>
                <a:latin typeface="Monospace"/>
              </a:rPr>
              <a:t>public</a:t>
            </a:r>
            <a:r>
              <a:rPr lang="en-US" sz="1050" b="1" dirty="0">
                <a:solidFill>
                  <a:srgbClr val="000000"/>
                </a:solidFill>
                <a:latin typeface="Monospace"/>
              </a:rPr>
              <a:t>:</a:t>
            </a:r>
          </a:p>
          <a:p>
            <a:pPr marL="0" indent="0">
              <a:lnSpc>
                <a:spcPts val="900"/>
              </a:lnSpc>
              <a:spcAft>
                <a:spcPts val="0"/>
              </a:spcAft>
              <a:buNone/>
            </a:pPr>
            <a:endParaRPr lang="en-US" sz="1050" dirty="0">
              <a:latin typeface="Monospace"/>
            </a:endParaRPr>
          </a:p>
          <a:p>
            <a:pPr marL="0" indent="0">
              <a:lnSpc>
                <a:spcPts val="900"/>
              </a:lnSpc>
              <a:spcAft>
                <a:spcPts val="0"/>
              </a:spcAft>
              <a:buNone/>
            </a:pPr>
            <a:r>
              <a:rPr lang="en-US" sz="1050" b="1" dirty="0">
                <a:solidFill>
                  <a:srgbClr val="7F0055"/>
                </a:solidFill>
                <a:latin typeface="Monospace"/>
              </a:rPr>
              <a:t>void</a:t>
            </a:r>
            <a:r>
              <a:rPr lang="en-US" sz="1050" b="1" dirty="0">
                <a:solidFill>
                  <a:srgbClr val="000000"/>
                </a:solidFill>
                <a:latin typeface="Monospace"/>
              </a:rPr>
              <a:t> </a:t>
            </a:r>
            <a:r>
              <a:rPr lang="en-US" sz="1050" b="1" dirty="0" err="1">
                <a:solidFill>
                  <a:srgbClr val="000000"/>
                </a:solidFill>
                <a:latin typeface="Monospace"/>
              </a:rPr>
              <a:t>ac_enable</a:t>
            </a:r>
            <a:r>
              <a:rPr lang="en-US" sz="1050" b="1" dirty="0">
                <a:solidFill>
                  <a:srgbClr val="000000"/>
                </a:solidFill>
                <a:latin typeface="Monospace"/>
              </a:rPr>
              <a:t>();</a:t>
            </a:r>
          </a:p>
          <a:p>
            <a:pPr marL="0" indent="0">
              <a:lnSpc>
                <a:spcPts val="900"/>
              </a:lnSpc>
              <a:spcAft>
                <a:spcPts val="0"/>
              </a:spcAft>
              <a:buNone/>
            </a:pPr>
            <a:r>
              <a:rPr lang="en-US" sz="1050" b="1" dirty="0">
                <a:solidFill>
                  <a:srgbClr val="7F0055"/>
                </a:solidFill>
                <a:latin typeface="Monospace"/>
              </a:rPr>
              <a:t>void</a:t>
            </a:r>
            <a:r>
              <a:rPr lang="en-US" sz="1050" b="1" dirty="0">
                <a:solidFill>
                  <a:srgbClr val="000000"/>
                </a:solidFill>
                <a:latin typeface="Monospace"/>
              </a:rPr>
              <a:t> </a:t>
            </a:r>
            <a:r>
              <a:rPr lang="en-US" sz="1050" b="1" dirty="0" err="1">
                <a:solidFill>
                  <a:srgbClr val="000000"/>
                </a:solidFill>
                <a:latin typeface="Monospace"/>
              </a:rPr>
              <a:t>ac_disable</a:t>
            </a:r>
            <a:r>
              <a:rPr lang="en-US" sz="1050" b="1" dirty="0">
                <a:solidFill>
                  <a:srgbClr val="000000"/>
                </a:solidFill>
                <a:latin typeface="Monospace"/>
              </a:rPr>
              <a:t>();</a:t>
            </a:r>
          </a:p>
          <a:p>
            <a:pPr marL="0" indent="0">
              <a:lnSpc>
                <a:spcPts val="900"/>
              </a:lnSpc>
              <a:spcAft>
                <a:spcPts val="0"/>
              </a:spcAft>
              <a:buNone/>
            </a:pPr>
            <a:r>
              <a:rPr lang="en-US" sz="1050" b="1" dirty="0">
                <a:solidFill>
                  <a:srgbClr val="7F0055"/>
                </a:solidFill>
                <a:latin typeface="Monospace"/>
              </a:rPr>
              <a:t>bool</a:t>
            </a:r>
            <a:r>
              <a:rPr lang="en-US" sz="1050" b="1" dirty="0">
                <a:solidFill>
                  <a:srgbClr val="000000"/>
                </a:solidFill>
                <a:latin typeface="Monospace"/>
              </a:rPr>
              <a:t> </a:t>
            </a:r>
            <a:r>
              <a:rPr lang="en-US" sz="1050" b="1" dirty="0" err="1">
                <a:solidFill>
                  <a:srgbClr val="000000"/>
                </a:solidFill>
                <a:latin typeface="Monospace"/>
              </a:rPr>
              <a:t>is_ac_enabled</a:t>
            </a:r>
            <a:r>
              <a:rPr lang="en-US" sz="1050" b="1" dirty="0">
                <a:solidFill>
                  <a:srgbClr val="000000"/>
                </a:solidFill>
                <a:latin typeface="Monospace"/>
              </a:rPr>
              <a:t>();</a:t>
            </a:r>
          </a:p>
          <a:p>
            <a:pPr marL="0" indent="0">
              <a:lnSpc>
                <a:spcPts val="900"/>
              </a:lnSpc>
              <a:spcAft>
                <a:spcPts val="0"/>
              </a:spcAft>
              <a:buNone/>
            </a:pPr>
            <a:endParaRPr lang="en-US" sz="1050" dirty="0">
              <a:latin typeface="Monospace"/>
            </a:endParaRPr>
          </a:p>
          <a:p>
            <a:pPr marL="0" indent="0">
              <a:lnSpc>
                <a:spcPts val="900"/>
              </a:lnSpc>
              <a:spcAft>
                <a:spcPts val="0"/>
              </a:spcAft>
              <a:buNone/>
            </a:pPr>
            <a:r>
              <a:rPr lang="en-US" sz="1050" b="1" dirty="0" err="1">
                <a:solidFill>
                  <a:srgbClr val="000000"/>
                </a:solidFill>
                <a:latin typeface="Monospace"/>
              </a:rPr>
              <a:t>sca_ac_object</a:t>
            </a:r>
            <a:r>
              <a:rPr lang="en-US" sz="1050" b="1" dirty="0">
                <a:solidFill>
                  <a:srgbClr val="000000"/>
                </a:solidFill>
                <a:latin typeface="Monospace"/>
              </a:rPr>
              <a:t>();</a:t>
            </a:r>
          </a:p>
          <a:p>
            <a:pPr marL="0" indent="0">
              <a:lnSpc>
                <a:spcPts val="900"/>
              </a:lnSpc>
              <a:spcAft>
                <a:spcPts val="0"/>
              </a:spcAft>
              <a:buNone/>
            </a:pPr>
            <a:endParaRPr lang="en-US" sz="1050" dirty="0">
              <a:solidFill>
                <a:srgbClr val="3F7F5F"/>
              </a:solidFill>
              <a:latin typeface="Monospace"/>
            </a:endParaRPr>
          </a:p>
          <a:p>
            <a:pPr marL="0" indent="0">
              <a:lnSpc>
                <a:spcPts val="900"/>
              </a:lnSpc>
              <a:spcAft>
                <a:spcPts val="0"/>
              </a:spcAft>
              <a:buNone/>
            </a:pPr>
            <a:r>
              <a:rPr lang="en-US" sz="1050" b="1" dirty="0">
                <a:solidFill>
                  <a:srgbClr val="7F0055"/>
                </a:solidFill>
                <a:latin typeface="Monospace"/>
              </a:rPr>
              <a:t>virtual</a:t>
            </a:r>
            <a:r>
              <a:rPr lang="en-US" sz="1050" b="1" dirty="0">
                <a:solidFill>
                  <a:srgbClr val="000000"/>
                </a:solidFill>
                <a:latin typeface="Monospace"/>
              </a:rPr>
              <a:t> ~</a:t>
            </a:r>
            <a:r>
              <a:rPr lang="en-US" sz="1050" b="1" dirty="0" err="1">
                <a:solidFill>
                  <a:srgbClr val="000000"/>
                </a:solidFill>
                <a:latin typeface="Monospace"/>
              </a:rPr>
              <a:t>sca_ac_object</a:t>
            </a:r>
            <a:r>
              <a:rPr lang="en-US" sz="1050" b="1" dirty="0" smtClean="0">
                <a:solidFill>
                  <a:srgbClr val="000000"/>
                </a:solidFill>
                <a:latin typeface="Monospace"/>
              </a:rPr>
              <a:t>();</a:t>
            </a:r>
          </a:p>
          <a:p>
            <a:pPr marL="0" indent="0">
              <a:lnSpc>
                <a:spcPts val="900"/>
              </a:lnSpc>
              <a:spcAft>
                <a:spcPts val="0"/>
              </a:spcAft>
              <a:buNone/>
            </a:pPr>
            <a:r>
              <a:rPr lang="en-US" sz="1050" b="1" dirty="0" smtClean="0">
                <a:solidFill>
                  <a:srgbClr val="000000"/>
                </a:solidFill>
                <a:latin typeface="Monospace"/>
              </a:rPr>
              <a:t>};</a:t>
            </a:r>
          </a:p>
          <a:p>
            <a:pPr marL="0" indent="0">
              <a:lnSpc>
                <a:spcPts val="900"/>
              </a:lnSpc>
              <a:spcAft>
                <a:spcPts val="0"/>
              </a:spcAft>
              <a:buNone/>
            </a:pPr>
            <a:endParaRPr lang="en-US" sz="1050" b="1" dirty="0">
              <a:solidFill>
                <a:srgbClr val="000000"/>
              </a:solidFill>
              <a:latin typeface="Monospace"/>
            </a:endParaRPr>
          </a:p>
          <a:p>
            <a:pPr marL="0" indent="0">
              <a:lnSpc>
                <a:spcPts val="900"/>
              </a:lnSpc>
              <a:spcAft>
                <a:spcPts val="0"/>
              </a:spcAft>
              <a:buNone/>
            </a:pPr>
            <a:r>
              <a:rPr lang="en-US" sz="1050" b="1" dirty="0">
                <a:solidFill>
                  <a:srgbClr val="7F0055"/>
                </a:solidFill>
                <a:latin typeface="Monospace"/>
              </a:rPr>
              <a:t>class</a:t>
            </a:r>
            <a:r>
              <a:rPr lang="en-US" sz="1050" b="1" dirty="0">
                <a:solidFill>
                  <a:srgbClr val="000000"/>
                </a:solidFill>
                <a:latin typeface="Monospace"/>
              </a:rPr>
              <a:t> </a:t>
            </a:r>
            <a:r>
              <a:rPr lang="en-US" sz="1050" b="1" dirty="0" err="1">
                <a:solidFill>
                  <a:srgbClr val="005032"/>
                </a:solidFill>
                <a:latin typeface="Monospace"/>
              </a:rPr>
              <a:t>sca_ac_module</a:t>
            </a:r>
            <a:r>
              <a:rPr lang="en-US" sz="1050" b="1" dirty="0">
                <a:solidFill>
                  <a:srgbClr val="000000"/>
                </a:solidFill>
                <a:latin typeface="Monospace"/>
              </a:rPr>
              <a:t> : </a:t>
            </a:r>
            <a:r>
              <a:rPr lang="en-US" sz="1050" b="1" dirty="0">
                <a:solidFill>
                  <a:srgbClr val="7F0055"/>
                </a:solidFill>
                <a:latin typeface="Monospace"/>
              </a:rPr>
              <a:t>public</a:t>
            </a:r>
            <a:r>
              <a:rPr lang="en-US" sz="1050" b="1" dirty="0">
                <a:solidFill>
                  <a:srgbClr val="000000"/>
                </a:solidFill>
                <a:latin typeface="Monospace"/>
              </a:rPr>
              <a:t> </a:t>
            </a:r>
            <a:r>
              <a:rPr lang="en-US" sz="1050" b="1" dirty="0" err="1">
                <a:solidFill>
                  <a:srgbClr val="005032"/>
                </a:solidFill>
                <a:latin typeface="Monospace"/>
              </a:rPr>
              <a:t>sca_ac_object</a:t>
            </a:r>
            <a:endParaRPr lang="en-US" sz="1050" b="1" dirty="0">
              <a:solidFill>
                <a:srgbClr val="005032"/>
              </a:solidFill>
              <a:latin typeface="Monospace"/>
            </a:endParaRPr>
          </a:p>
          <a:p>
            <a:pPr marL="0" indent="0">
              <a:lnSpc>
                <a:spcPts val="900"/>
              </a:lnSpc>
              <a:spcAft>
                <a:spcPts val="0"/>
              </a:spcAft>
              <a:buNone/>
            </a:pPr>
            <a:r>
              <a:rPr lang="en-US" sz="1050" dirty="0">
                <a:solidFill>
                  <a:srgbClr val="000000"/>
                </a:solidFill>
                <a:latin typeface="Monospace"/>
              </a:rPr>
              <a:t>{</a:t>
            </a:r>
          </a:p>
          <a:p>
            <a:pPr marL="0" indent="0">
              <a:lnSpc>
                <a:spcPts val="900"/>
              </a:lnSpc>
              <a:spcAft>
                <a:spcPts val="0"/>
              </a:spcAft>
              <a:buNone/>
            </a:pPr>
            <a:r>
              <a:rPr lang="en-US" sz="1050" b="1" dirty="0" smtClean="0">
                <a:solidFill>
                  <a:srgbClr val="7F0055"/>
                </a:solidFill>
                <a:latin typeface="Monospace"/>
              </a:rPr>
              <a:t>  public</a:t>
            </a:r>
            <a:r>
              <a:rPr lang="en-US" sz="1050" b="1" dirty="0">
                <a:solidFill>
                  <a:srgbClr val="000000"/>
                </a:solidFill>
                <a:latin typeface="Monospace"/>
              </a:rPr>
              <a:t>:</a:t>
            </a:r>
          </a:p>
          <a:p>
            <a:pPr marL="0" indent="0">
              <a:lnSpc>
                <a:spcPts val="900"/>
              </a:lnSpc>
              <a:spcAft>
                <a:spcPts val="0"/>
              </a:spcAft>
              <a:buNone/>
            </a:pPr>
            <a:endParaRPr lang="en-US" sz="1050" dirty="0">
              <a:latin typeface="Monospace"/>
            </a:endParaRPr>
          </a:p>
          <a:p>
            <a:pPr marL="0" indent="0">
              <a:lnSpc>
                <a:spcPts val="900"/>
              </a:lnSpc>
              <a:spcAft>
                <a:spcPts val="0"/>
              </a:spcAft>
              <a:buNone/>
            </a:pPr>
            <a:r>
              <a:rPr lang="en-US" sz="1050" b="1" dirty="0" smtClean="0">
                <a:solidFill>
                  <a:srgbClr val="7F0055"/>
                </a:solidFill>
                <a:latin typeface="Monospace"/>
              </a:rPr>
              <a:t>      virtual</a:t>
            </a:r>
            <a:r>
              <a:rPr lang="en-US" sz="1050" b="1" dirty="0" smtClean="0">
                <a:solidFill>
                  <a:srgbClr val="000000"/>
                </a:solidFill>
                <a:latin typeface="Monospace"/>
              </a:rPr>
              <a:t> </a:t>
            </a:r>
            <a:r>
              <a:rPr lang="en-US" sz="1050" b="1" dirty="0">
                <a:solidFill>
                  <a:srgbClr val="7F0055"/>
                </a:solidFill>
                <a:latin typeface="Monospace"/>
              </a:rPr>
              <a:t>void</a:t>
            </a:r>
            <a:r>
              <a:rPr lang="en-US" sz="1050" b="1" dirty="0">
                <a:solidFill>
                  <a:srgbClr val="000000"/>
                </a:solidFill>
                <a:latin typeface="Monospace"/>
              </a:rPr>
              <a:t> </a:t>
            </a:r>
            <a:r>
              <a:rPr lang="en-US" sz="1050" b="1" dirty="0" err="1" smtClean="0">
                <a:solidFill>
                  <a:srgbClr val="000000"/>
                </a:solidFill>
                <a:latin typeface="Monospace"/>
              </a:rPr>
              <a:t>ac_processing</a:t>
            </a:r>
            <a:r>
              <a:rPr lang="en-US" sz="1050" b="1" dirty="0" smtClean="0">
                <a:solidFill>
                  <a:srgbClr val="000000"/>
                </a:solidFill>
                <a:latin typeface="Monospace"/>
              </a:rPr>
              <a:t>()=</a:t>
            </a:r>
            <a:r>
              <a:rPr lang="en-US" sz="1050" b="1" dirty="0">
                <a:solidFill>
                  <a:srgbClr val="000000"/>
                </a:solidFill>
                <a:latin typeface="Monospace"/>
              </a:rPr>
              <a:t>0</a:t>
            </a:r>
            <a:r>
              <a:rPr lang="en-US" sz="1050" b="1" dirty="0" smtClean="0">
                <a:solidFill>
                  <a:srgbClr val="000000"/>
                </a:solidFill>
                <a:latin typeface="Monospace"/>
              </a:rPr>
              <a:t>;</a:t>
            </a:r>
            <a:endParaRPr lang="en-US" sz="1050" dirty="0">
              <a:latin typeface="Monospace"/>
            </a:endParaRPr>
          </a:p>
          <a:p>
            <a:pPr marL="0" indent="0">
              <a:lnSpc>
                <a:spcPts val="900"/>
              </a:lnSpc>
              <a:spcAft>
                <a:spcPts val="0"/>
              </a:spcAft>
              <a:buNone/>
            </a:pPr>
            <a:r>
              <a:rPr lang="en-US" sz="1050" b="1" dirty="0" smtClean="0">
                <a:solidFill>
                  <a:srgbClr val="7F0055"/>
                </a:solidFill>
                <a:latin typeface="Monospace"/>
              </a:rPr>
              <a:t>  protected</a:t>
            </a:r>
            <a:r>
              <a:rPr lang="en-US" sz="1050" b="1" dirty="0">
                <a:solidFill>
                  <a:srgbClr val="000000"/>
                </a:solidFill>
                <a:latin typeface="Monospace"/>
              </a:rPr>
              <a:t>:</a:t>
            </a:r>
          </a:p>
          <a:p>
            <a:pPr marL="0" indent="0">
              <a:lnSpc>
                <a:spcPts val="900"/>
              </a:lnSpc>
              <a:spcAft>
                <a:spcPts val="0"/>
              </a:spcAft>
              <a:buNone/>
            </a:pPr>
            <a:endParaRPr lang="en-US" sz="1050" dirty="0">
              <a:latin typeface="Monospace"/>
            </a:endParaRPr>
          </a:p>
          <a:p>
            <a:pPr marL="0" indent="0">
              <a:lnSpc>
                <a:spcPts val="900"/>
              </a:lnSpc>
              <a:spcAft>
                <a:spcPts val="0"/>
              </a:spcAft>
              <a:buNone/>
            </a:pPr>
            <a:r>
              <a:rPr lang="en-US" sz="1050" b="1" dirty="0" smtClean="0">
                <a:solidFill>
                  <a:srgbClr val="7F0055"/>
                </a:solidFill>
                <a:latin typeface="Monospace"/>
              </a:rPr>
              <a:t>     virtual</a:t>
            </a:r>
            <a:r>
              <a:rPr lang="en-US" sz="1050" b="1" dirty="0" smtClean="0">
                <a:solidFill>
                  <a:srgbClr val="000000"/>
                </a:solidFill>
                <a:latin typeface="Monospace"/>
              </a:rPr>
              <a:t> </a:t>
            </a:r>
            <a:r>
              <a:rPr lang="en-US" sz="1050" b="1" dirty="0">
                <a:solidFill>
                  <a:srgbClr val="000000"/>
                </a:solidFill>
                <a:latin typeface="Monospace"/>
              </a:rPr>
              <a:t>~</a:t>
            </a:r>
            <a:r>
              <a:rPr lang="en-US" sz="1050" b="1" dirty="0" err="1">
                <a:solidFill>
                  <a:srgbClr val="000000"/>
                </a:solidFill>
                <a:latin typeface="Monospace"/>
              </a:rPr>
              <a:t>sca_ac_module</a:t>
            </a:r>
            <a:r>
              <a:rPr lang="en-US" sz="1050" b="1" dirty="0">
                <a:solidFill>
                  <a:srgbClr val="000000"/>
                </a:solidFill>
                <a:latin typeface="Monospace"/>
              </a:rPr>
              <a:t>(){}</a:t>
            </a:r>
          </a:p>
          <a:p>
            <a:pPr marL="0" indent="0">
              <a:lnSpc>
                <a:spcPts val="900"/>
              </a:lnSpc>
              <a:spcAft>
                <a:spcPts val="0"/>
              </a:spcAft>
              <a:buNone/>
            </a:pPr>
            <a:r>
              <a:rPr lang="en-US" sz="1050" dirty="0">
                <a:solidFill>
                  <a:srgbClr val="000000"/>
                </a:solidFill>
                <a:latin typeface="Monospace"/>
              </a:rPr>
              <a:t>};</a:t>
            </a:r>
          </a:p>
          <a:p>
            <a:pPr marL="0" indent="0">
              <a:lnSpc>
                <a:spcPts val="900"/>
              </a:lnSpc>
              <a:spcAft>
                <a:spcPts val="0"/>
              </a:spcAft>
              <a:buNone/>
            </a:pPr>
            <a:endParaRPr lang="en-US" sz="1050" dirty="0" smtClean="0"/>
          </a:p>
          <a:p>
            <a:pPr marL="0" indent="0">
              <a:lnSpc>
                <a:spcPts val="900"/>
              </a:lnSpc>
              <a:spcAft>
                <a:spcPts val="0"/>
              </a:spcAft>
              <a:buNone/>
            </a:pPr>
            <a:r>
              <a:rPr lang="en-US" sz="1050" b="1" dirty="0">
                <a:solidFill>
                  <a:srgbClr val="7F0055"/>
                </a:solidFill>
                <a:latin typeface="Monospace"/>
              </a:rPr>
              <a:t>template</a:t>
            </a:r>
            <a:r>
              <a:rPr lang="en-US" sz="1050" b="1" dirty="0">
                <a:solidFill>
                  <a:srgbClr val="000000"/>
                </a:solidFill>
                <a:latin typeface="Monospace"/>
              </a:rPr>
              <a:t>&lt;</a:t>
            </a:r>
            <a:r>
              <a:rPr lang="en-US" sz="1050" b="1" dirty="0">
                <a:solidFill>
                  <a:srgbClr val="7F0055"/>
                </a:solidFill>
                <a:latin typeface="Monospace"/>
              </a:rPr>
              <a:t>class</a:t>
            </a:r>
            <a:r>
              <a:rPr lang="en-US" sz="1050" b="1" dirty="0">
                <a:solidFill>
                  <a:srgbClr val="000000"/>
                </a:solidFill>
                <a:latin typeface="Monospace"/>
              </a:rPr>
              <a:t> </a:t>
            </a:r>
            <a:r>
              <a:rPr lang="en-US" sz="1050" b="1" dirty="0">
                <a:solidFill>
                  <a:srgbClr val="644632"/>
                </a:solidFill>
                <a:latin typeface="Monospace"/>
              </a:rPr>
              <a:t>T</a:t>
            </a:r>
            <a:r>
              <a:rPr lang="en-US" sz="1050" b="1" dirty="0">
                <a:solidFill>
                  <a:srgbClr val="000000"/>
                </a:solidFill>
                <a:latin typeface="Monospace"/>
              </a:rPr>
              <a:t>&gt;</a:t>
            </a:r>
          </a:p>
          <a:p>
            <a:pPr marL="0" indent="0">
              <a:lnSpc>
                <a:spcPts val="900"/>
              </a:lnSpc>
              <a:spcAft>
                <a:spcPts val="0"/>
              </a:spcAft>
              <a:buNone/>
            </a:pPr>
            <a:r>
              <a:rPr lang="en-US" sz="1050" dirty="0" err="1" smtClean="0">
                <a:solidFill>
                  <a:srgbClr val="005032"/>
                </a:solidFill>
                <a:latin typeface="Monospace"/>
              </a:rPr>
              <a:t>sca_complex</a:t>
            </a:r>
            <a:r>
              <a:rPr lang="en-US" sz="1050" dirty="0">
                <a:solidFill>
                  <a:srgbClr val="000000"/>
                </a:solidFill>
                <a:latin typeface="Monospace"/>
              </a:rPr>
              <a:t>&amp; </a:t>
            </a:r>
            <a:r>
              <a:rPr lang="en-US" sz="1050" b="1" dirty="0" err="1">
                <a:solidFill>
                  <a:srgbClr val="000000"/>
                </a:solidFill>
                <a:latin typeface="Monospace"/>
              </a:rPr>
              <a:t>sca_ac</a:t>
            </a:r>
            <a:r>
              <a:rPr lang="en-US" sz="1050" b="1" dirty="0">
                <a:solidFill>
                  <a:srgbClr val="000000"/>
                </a:solidFill>
                <a:latin typeface="Monospace"/>
              </a:rPr>
              <a:t>(</a:t>
            </a:r>
            <a:r>
              <a:rPr lang="en-US" sz="1050" b="1" dirty="0" err="1">
                <a:solidFill>
                  <a:srgbClr val="7F0055"/>
                </a:solidFill>
                <a:latin typeface="Monospace"/>
              </a:rPr>
              <a:t>const</a:t>
            </a:r>
            <a:r>
              <a:rPr lang="en-US" sz="1050" b="1" dirty="0">
                <a:solidFill>
                  <a:srgbClr val="000000"/>
                </a:solidFill>
                <a:latin typeface="Monospace"/>
              </a:rPr>
              <a:t> </a:t>
            </a:r>
            <a:r>
              <a:rPr lang="en-US" sz="1050" b="1" dirty="0" err="1">
                <a:solidFill>
                  <a:srgbClr val="000000"/>
                </a:solidFill>
                <a:highlight>
                  <a:srgbClr val="D4D4D4"/>
                </a:highlight>
                <a:latin typeface="Monospace"/>
              </a:rPr>
              <a:t>sc_core</a:t>
            </a:r>
            <a:r>
              <a:rPr lang="en-US" sz="1050" b="1" dirty="0">
                <a:solidFill>
                  <a:srgbClr val="000000"/>
                </a:solidFill>
                <a:highlight>
                  <a:srgbClr val="D4D4D4"/>
                </a:highlight>
                <a:latin typeface="Monospace"/>
              </a:rPr>
              <a:t>::</a:t>
            </a:r>
            <a:r>
              <a:rPr lang="en-US" sz="1050" b="1" dirty="0" err="1">
                <a:solidFill>
                  <a:srgbClr val="005032"/>
                </a:solidFill>
                <a:highlight>
                  <a:srgbClr val="D4D4D4"/>
                </a:highlight>
                <a:latin typeface="Monospace"/>
              </a:rPr>
              <a:t>sc_out</a:t>
            </a:r>
            <a:r>
              <a:rPr lang="en-US" sz="1050" b="1" dirty="0">
                <a:solidFill>
                  <a:srgbClr val="000000"/>
                </a:solidFill>
                <a:highlight>
                  <a:srgbClr val="D4D4D4"/>
                </a:highlight>
                <a:latin typeface="Monospace"/>
              </a:rPr>
              <a:t>&lt;</a:t>
            </a:r>
            <a:r>
              <a:rPr lang="en-US" sz="1050" b="1" dirty="0">
                <a:solidFill>
                  <a:srgbClr val="644632"/>
                </a:solidFill>
                <a:highlight>
                  <a:srgbClr val="D4D4D4"/>
                </a:highlight>
                <a:latin typeface="Monospace"/>
              </a:rPr>
              <a:t>T</a:t>
            </a:r>
            <a:r>
              <a:rPr lang="en-US" sz="1050" b="1" dirty="0">
                <a:solidFill>
                  <a:srgbClr val="000000"/>
                </a:solidFill>
                <a:highlight>
                  <a:srgbClr val="D4D4D4"/>
                </a:highlight>
                <a:latin typeface="Monospace"/>
              </a:rPr>
              <a:t>&gt;&amp;);</a:t>
            </a:r>
          </a:p>
          <a:p>
            <a:pPr marL="0" indent="0">
              <a:lnSpc>
                <a:spcPts val="900"/>
              </a:lnSpc>
              <a:spcAft>
                <a:spcPts val="0"/>
              </a:spcAft>
              <a:buNone/>
            </a:pPr>
            <a:endParaRPr lang="en-US" sz="1050" dirty="0">
              <a:latin typeface="Monospace"/>
            </a:endParaRPr>
          </a:p>
          <a:p>
            <a:pPr marL="0" indent="0">
              <a:lnSpc>
                <a:spcPts val="900"/>
              </a:lnSpc>
              <a:spcAft>
                <a:spcPts val="0"/>
              </a:spcAft>
              <a:buNone/>
            </a:pPr>
            <a:r>
              <a:rPr lang="en-US" sz="1050" b="1" dirty="0">
                <a:solidFill>
                  <a:srgbClr val="7F0055"/>
                </a:solidFill>
                <a:latin typeface="Monospace"/>
              </a:rPr>
              <a:t>template</a:t>
            </a:r>
            <a:r>
              <a:rPr lang="en-US" sz="1050" b="1" dirty="0">
                <a:solidFill>
                  <a:srgbClr val="000000"/>
                </a:solidFill>
                <a:latin typeface="Monospace"/>
              </a:rPr>
              <a:t>&lt;</a:t>
            </a:r>
            <a:r>
              <a:rPr lang="en-US" sz="1050" b="1" dirty="0">
                <a:solidFill>
                  <a:srgbClr val="7F0055"/>
                </a:solidFill>
                <a:latin typeface="Monospace"/>
              </a:rPr>
              <a:t>class</a:t>
            </a:r>
            <a:r>
              <a:rPr lang="en-US" sz="1050" b="1" dirty="0">
                <a:solidFill>
                  <a:srgbClr val="000000"/>
                </a:solidFill>
                <a:latin typeface="Monospace"/>
              </a:rPr>
              <a:t> </a:t>
            </a:r>
            <a:r>
              <a:rPr lang="en-US" sz="1050" b="1" dirty="0">
                <a:solidFill>
                  <a:srgbClr val="644632"/>
                </a:solidFill>
                <a:latin typeface="Monospace"/>
              </a:rPr>
              <a:t>T</a:t>
            </a:r>
            <a:r>
              <a:rPr lang="en-US" sz="1050" b="1" dirty="0">
                <a:solidFill>
                  <a:srgbClr val="000000"/>
                </a:solidFill>
                <a:latin typeface="Monospace"/>
              </a:rPr>
              <a:t>&gt;</a:t>
            </a:r>
          </a:p>
          <a:p>
            <a:pPr marL="0" indent="0">
              <a:lnSpc>
                <a:spcPts val="900"/>
              </a:lnSpc>
              <a:spcAft>
                <a:spcPts val="0"/>
              </a:spcAft>
              <a:buNone/>
            </a:pPr>
            <a:r>
              <a:rPr lang="en-US" sz="1050" b="1" dirty="0" err="1">
                <a:solidFill>
                  <a:srgbClr val="7F0055"/>
                </a:solidFill>
                <a:latin typeface="Monospace"/>
              </a:rPr>
              <a:t>const</a:t>
            </a:r>
            <a:r>
              <a:rPr lang="en-US" sz="1050" b="1" dirty="0">
                <a:solidFill>
                  <a:srgbClr val="000000"/>
                </a:solidFill>
                <a:latin typeface="Monospace"/>
              </a:rPr>
              <a:t> </a:t>
            </a:r>
            <a:r>
              <a:rPr lang="en-US" sz="1050" b="1" dirty="0" err="1" smtClean="0">
                <a:solidFill>
                  <a:srgbClr val="005032"/>
                </a:solidFill>
                <a:latin typeface="Monospace"/>
              </a:rPr>
              <a:t>sca_complex</a:t>
            </a:r>
            <a:r>
              <a:rPr lang="en-US" sz="1050" b="1" dirty="0">
                <a:solidFill>
                  <a:srgbClr val="000000"/>
                </a:solidFill>
                <a:latin typeface="Monospace"/>
              </a:rPr>
              <a:t>&amp; </a:t>
            </a:r>
            <a:r>
              <a:rPr lang="en-US" sz="1050" b="1" dirty="0" err="1">
                <a:solidFill>
                  <a:srgbClr val="000000"/>
                </a:solidFill>
                <a:latin typeface="Monospace"/>
              </a:rPr>
              <a:t>sca_ac</a:t>
            </a:r>
            <a:r>
              <a:rPr lang="en-US" sz="1050" b="1" dirty="0">
                <a:solidFill>
                  <a:srgbClr val="000000"/>
                </a:solidFill>
                <a:latin typeface="Monospace"/>
              </a:rPr>
              <a:t>(</a:t>
            </a:r>
            <a:r>
              <a:rPr lang="en-US" sz="1050" b="1" dirty="0" err="1">
                <a:solidFill>
                  <a:srgbClr val="7F0055"/>
                </a:solidFill>
                <a:latin typeface="Monospace"/>
              </a:rPr>
              <a:t>const</a:t>
            </a:r>
            <a:r>
              <a:rPr lang="en-US" sz="1050" b="1" dirty="0">
                <a:solidFill>
                  <a:srgbClr val="000000"/>
                </a:solidFill>
                <a:latin typeface="Monospace"/>
              </a:rPr>
              <a:t> </a:t>
            </a:r>
            <a:r>
              <a:rPr lang="en-US" sz="1050" b="1" dirty="0" err="1">
                <a:solidFill>
                  <a:srgbClr val="000000"/>
                </a:solidFill>
                <a:highlight>
                  <a:srgbClr val="D4D4D4"/>
                </a:highlight>
                <a:latin typeface="Monospace"/>
              </a:rPr>
              <a:t>sc_core</a:t>
            </a:r>
            <a:r>
              <a:rPr lang="en-US" sz="1050" b="1" dirty="0">
                <a:solidFill>
                  <a:srgbClr val="000000"/>
                </a:solidFill>
                <a:highlight>
                  <a:srgbClr val="D4D4D4"/>
                </a:highlight>
                <a:latin typeface="Monospace"/>
              </a:rPr>
              <a:t>::</a:t>
            </a:r>
            <a:r>
              <a:rPr lang="en-US" sz="1050" b="1" dirty="0" err="1">
                <a:solidFill>
                  <a:srgbClr val="005032"/>
                </a:solidFill>
                <a:highlight>
                  <a:srgbClr val="D4D4D4"/>
                </a:highlight>
                <a:latin typeface="Monospace"/>
              </a:rPr>
              <a:t>sc_in</a:t>
            </a:r>
            <a:r>
              <a:rPr lang="en-US" sz="1050" b="1" dirty="0">
                <a:solidFill>
                  <a:srgbClr val="000000"/>
                </a:solidFill>
                <a:highlight>
                  <a:srgbClr val="D4D4D4"/>
                </a:highlight>
                <a:latin typeface="Monospace"/>
              </a:rPr>
              <a:t>&lt;</a:t>
            </a:r>
            <a:r>
              <a:rPr lang="en-US" sz="1050" b="1" dirty="0">
                <a:solidFill>
                  <a:srgbClr val="644632"/>
                </a:solidFill>
                <a:highlight>
                  <a:srgbClr val="D4D4D4"/>
                </a:highlight>
                <a:latin typeface="Monospace"/>
              </a:rPr>
              <a:t>T</a:t>
            </a:r>
            <a:r>
              <a:rPr lang="en-US" sz="1050" b="1" dirty="0">
                <a:solidFill>
                  <a:srgbClr val="000000"/>
                </a:solidFill>
                <a:highlight>
                  <a:srgbClr val="D4D4D4"/>
                </a:highlight>
                <a:latin typeface="Monospace"/>
              </a:rPr>
              <a:t>&gt;&amp;);</a:t>
            </a:r>
            <a:endParaRPr lang="en-US" sz="1050" dirty="0"/>
          </a:p>
        </p:txBody>
      </p:sp>
      <p:sp>
        <p:nvSpPr>
          <p:cNvPr id="3" name="Titel 2"/>
          <p:cNvSpPr>
            <a:spLocks noGrp="1"/>
          </p:cNvSpPr>
          <p:nvPr>
            <p:ph type="title"/>
          </p:nvPr>
        </p:nvSpPr>
        <p:spPr/>
        <p:txBody>
          <a:bodyPr/>
          <a:lstStyle/>
          <a:p>
            <a:r>
              <a:rPr lang="en-US" dirty="0"/>
              <a:t>Generalized AC</a:t>
            </a:r>
          </a:p>
        </p:txBody>
      </p:sp>
      <p:sp>
        <p:nvSpPr>
          <p:cNvPr id="4" name="Textplatzhalter 3"/>
          <p:cNvSpPr>
            <a:spLocks noGrp="1"/>
          </p:cNvSpPr>
          <p:nvPr>
            <p:ph type="body" sz="quarter" idx="13"/>
          </p:nvPr>
        </p:nvSpPr>
        <p:spPr/>
        <p:txBody>
          <a:bodyPr/>
          <a:lstStyle/>
          <a:p>
            <a:r>
              <a:rPr lang="en-US" dirty="0" smtClean="0"/>
              <a:t>Current Implementation</a:t>
            </a:r>
            <a:endParaRPr lang="en-US" dirty="0"/>
          </a:p>
        </p:txBody>
      </p:sp>
      <p:sp>
        <p:nvSpPr>
          <p:cNvPr id="6" name="Inhaltsplatzhalter 5"/>
          <p:cNvSpPr>
            <a:spLocks noGrp="1"/>
          </p:cNvSpPr>
          <p:nvPr>
            <p:ph sz="half" idx="14"/>
          </p:nvPr>
        </p:nvSpPr>
        <p:spPr/>
        <p:txBody>
          <a:bodyPr/>
          <a:lstStyle/>
          <a:p>
            <a:r>
              <a:rPr lang="en-US" dirty="0" smtClean="0"/>
              <a:t>Base class provides some “gimmick” methods – to activate deactivate the ac module during elaboration</a:t>
            </a:r>
          </a:p>
          <a:p>
            <a:endParaRPr lang="en-US" dirty="0"/>
          </a:p>
          <a:p>
            <a:r>
              <a:rPr lang="en-US" dirty="0" smtClean="0"/>
              <a:t>Base class used to provide the ac-implementation</a:t>
            </a:r>
          </a:p>
          <a:p>
            <a:r>
              <a:rPr lang="en-US" dirty="0" smtClean="0"/>
              <a:t>Port access functions</a:t>
            </a:r>
            <a:endParaRPr lang="en-US" dirty="0"/>
          </a:p>
        </p:txBody>
      </p:sp>
    </p:spTree>
    <p:extLst>
      <p:ext uri="{BB962C8B-B14F-4D97-AF65-F5344CB8AC3E}">
        <p14:creationId xmlns:p14="http://schemas.microsoft.com/office/powerpoint/2010/main" val="23420486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Inhaltsplatzhalter 5"/>
          <p:cNvSpPr>
            <a:spLocks noGrp="1"/>
          </p:cNvSpPr>
          <p:nvPr>
            <p:ph sz="half" idx="2"/>
          </p:nvPr>
        </p:nvSpPr>
        <p:spPr/>
        <p:txBody>
          <a:bodyPr>
            <a:normAutofit fontScale="47500" lnSpcReduction="20000"/>
          </a:bodyPr>
          <a:lstStyle/>
          <a:p>
            <a:pPr marL="0" indent="0">
              <a:spcAft>
                <a:spcPts val="0"/>
              </a:spcAft>
              <a:buNone/>
            </a:pPr>
            <a:r>
              <a:rPr lang="en-US" dirty="0">
                <a:solidFill>
                  <a:srgbClr val="000000"/>
                </a:solidFill>
                <a:latin typeface="Monospace"/>
              </a:rPr>
              <a:t>SC_MODULE( </a:t>
            </a:r>
            <a:r>
              <a:rPr lang="en-US" dirty="0" err="1">
                <a:solidFill>
                  <a:srgbClr val="000000"/>
                </a:solidFill>
                <a:latin typeface="Monospace"/>
              </a:rPr>
              <a:t>mod_lp</a:t>
            </a:r>
            <a:r>
              <a:rPr lang="en-US" dirty="0">
                <a:solidFill>
                  <a:srgbClr val="000000"/>
                </a:solidFill>
                <a:latin typeface="Monospace"/>
              </a:rPr>
              <a:t> ), </a:t>
            </a:r>
            <a:r>
              <a:rPr lang="en-US" dirty="0" err="1">
                <a:solidFill>
                  <a:srgbClr val="000000"/>
                </a:solidFill>
                <a:latin typeface="Monospace"/>
              </a:rPr>
              <a:t>sca_ac_analysis</a:t>
            </a:r>
            <a:r>
              <a:rPr lang="en-US" dirty="0">
                <a:solidFill>
                  <a:srgbClr val="000000"/>
                </a:solidFill>
                <a:latin typeface="Monospace"/>
              </a:rPr>
              <a:t>::</a:t>
            </a:r>
            <a:r>
              <a:rPr lang="en-US" dirty="0" err="1">
                <a:solidFill>
                  <a:srgbClr val="000000"/>
                </a:solidFill>
                <a:latin typeface="Monospace"/>
              </a:rPr>
              <a:t>sca_ac_module</a:t>
            </a:r>
            <a:endParaRPr lang="en-US" dirty="0">
              <a:solidFill>
                <a:srgbClr val="000000"/>
              </a:solidFill>
              <a:latin typeface="Monospace"/>
            </a:endParaRPr>
          </a:p>
          <a:p>
            <a:pPr marL="0" indent="0">
              <a:spcAft>
                <a:spcPts val="0"/>
              </a:spcAft>
              <a:buNone/>
            </a:pPr>
            <a:r>
              <a:rPr lang="en-US" dirty="0">
                <a:solidFill>
                  <a:srgbClr val="000000"/>
                </a:solidFill>
                <a:latin typeface="Monospace"/>
              </a:rPr>
              <a:t>{</a:t>
            </a:r>
          </a:p>
          <a:p>
            <a:pPr marL="0" indent="0">
              <a:spcAft>
                <a:spcPts val="0"/>
              </a:spcAft>
              <a:buNone/>
            </a:pPr>
            <a:r>
              <a:rPr lang="en-US" dirty="0">
                <a:solidFill>
                  <a:srgbClr val="000000"/>
                </a:solidFill>
                <a:latin typeface="Monospace"/>
              </a:rPr>
              <a:t>  </a:t>
            </a:r>
            <a:r>
              <a:rPr lang="en-US" dirty="0" err="1">
                <a:solidFill>
                  <a:srgbClr val="000000"/>
                </a:solidFill>
                <a:latin typeface="Monospace"/>
              </a:rPr>
              <a:t>sc_core</a:t>
            </a:r>
            <a:r>
              <a:rPr lang="en-US" dirty="0">
                <a:solidFill>
                  <a:srgbClr val="000000"/>
                </a:solidFill>
                <a:latin typeface="Monospace"/>
              </a:rPr>
              <a:t>::</a:t>
            </a:r>
            <a:r>
              <a:rPr lang="en-US" dirty="0" err="1">
                <a:solidFill>
                  <a:srgbClr val="000000"/>
                </a:solidFill>
                <a:latin typeface="Monospace"/>
              </a:rPr>
              <a:t>sc_in</a:t>
            </a:r>
            <a:r>
              <a:rPr lang="en-US" dirty="0">
                <a:solidFill>
                  <a:srgbClr val="000000"/>
                </a:solidFill>
                <a:latin typeface="Monospace"/>
              </a:rPr>
              <a:t>&lt;</a:t>
            </a:r>
            <a:r>
              <a:rPr lang="en-US" b="1" dirty="0" err="1">
                <a:solidFill>
                  <a:srgbClr val="7F0055"/>
                </a:solidFill>
                <a:latin typeface="Monospace"/>
              </a:rPr>
              <a:t>int</a:t>
            </a:r>
            <a:r>
              <a:rPr lang="en-US" b="1" dirty="0">
                <a:solidFill>
                  <a:srgbClr val="000000"/>
                </a:solidFill>
                <a:latin typeface="Monospace"/>
              </a:rPr>
              <a:t>&gt;  </a:t>
            </a:r>
            <a:r>
              <a:rPr lang="en-US" b="1" dirty="0" err="1">
                <a:solidFill>
                  <a:srgbClr val="000000"/>
                </a:solidFill>
                <a:latin typeface="Monospace"/>
              </a:rPr>
              <a:t>inp</a:t>
            </a:r>
            <a:r>
              <a:rPr lang="en-US" b="1" dirty="0">
                <a:solidFill>
                  <a:srgbClr val="000000"/>
                </a:solidFill>
                <a:latin typeface="Monospace"/>
              </a:rPr>
              <a:t>; </a:t>
            </a:r>
            <a:r>
              <a:rPr lang="en-US" b="1" dirty="0">
                <a:solidFill>
                  <a:srgbClr val="3F7F5F"/>
                </a:solidFill>
                <a:latin typeface="Monospace"/>
              </a:rPr>
              <a:t>// input port</a:t>
            </a:r>
          </a:p>
          <a:p>
            <a:pPr marL="0" indent="0">
              <a:spcAft>
                <a:spcPts val="0"/>
              </a:spcAft>
              <a:buNone/>
            </a:pPr>
            <a:r>
              <a:rPr lang="en-US" dirty="0">
                <a:solidFill>
                  <a:srgbClr val="000000"/>
                </a:solidFill>
                <a:latin typeface="Monospace"/>
              </a:rPr>
              <a:t>  </a:t>
            </a:r>
            <a:r>
              <a:rPr lang="en-US" dirty="0" err="1">
                <a:solidFill>
                  <a:srgbClr val="000000"/>
                </a:solidFill>
                <a:latin typeface="Monospace"/>
              </a:rPr>
              <a:t>sc_core</a:t>
            </a:r>
            <a:r>
              <a:rPr lang="en-US" dirty="0">
                <a:solidFill>
                  <a:srgbClr val="000000"/>
                </a:solidFill>
                <a:latin typeface="Monospace"/>
              </a:rPr>
              <a:t>::</a:t>
            </a:r>
            <a:r>
              <a:rPr lang="en-US" dirty="0" err="1">
                <a:solidFill>
                  <a:srgbClr val="000000"/>
                </a:solidFill>
                <a:latin typeface="Monospace"/>
              </a:rPr>
              <a:t>sc_out</a:t>
            </a:r>
            <a:r>
              <a:rPr lang="en-US" dirty="0">
                <a:solidFill>
                  <a:srgbClr val="000000"/>
                </a:solidFill>
                <a:latin typeface="Monospace"/>
              </a:rPr>
              <a:t>&lt;</a:t>
            </a:r>
            <a:r>
              <a:rPr lang="en-US" b="1" dirty="0" err="1">
                <a:solidFill>
                  <a:srgbClr val="7F0055"/>
                </a:solidFill>
                <a:latin typeface="Monospace"/>
              </a:rPr>
              <a:t>int</a:t>
            </a:r>
            <a:r>
              <a:rPr lang="en-US" b="1" dirty="0">
                <a:solidFill>
                  <a:srgbClr val="000000"/>
                </a:solidFill>
                <a:latin typeface="Monospace"/>
              </a:rPr>
              <a:t>&gt; </a:t>
            </a:r>
            <a:r>
              <a:rPr lang="en-US" b="1" dirty="0" err="1">
                <a:solidFill>
                  <a:srgbClr val="000000"/>
                </a:solidFill>
                <a:latin typeface="Monospace"/>
              </a:rPr>
              <a:t>outp</a:t>
            </a:r>
            <a:r>
              <a:rPr lang="en-US" b="1" dirty="0">
                <a:solidFill>
                  <a:srgbClr val="000000"/>
                </a:solidFill>
                <a:latin typeface="Monospace"/>
              </a:rPr>
              <a:t>; </a:t>
            </a:r>
            <a:r>
              <a:rPr lang="en-US" b="1" dirty="0">
                <a:solidFill>
                  <a:srgbClr val="3F7F5F"/>
                </a:solidFill>
                <a:latin typeface="Monospace"/>
              </a:rPr>
              <a:t>// output port</a:t>
            </a:r>
          </a:p>
          <a:p>
            <a:pPr marL="0" indent="0">
              <a:spcAft>
                <a:spcPts val="0"/>
              </a:spcAft>
              <a:buNone/>
            </a:pPr>
            <a:endParaRPr lang="en-US" dirty="0">
              <a:latin typeface="Monospace"/>
            </a:endParaRPr>
          </a:p>
          <a:p>
            <a:pPr marL="0" indent="0">
              <a:spcAft>
                <a:spcPts val="0"/>
              </a:spcAft>
              <a:buNone/>
            </a:pPr>
            <a:endParaRPr lang="en-US" dirty="0">
              <a:latin typeface="Monospace"/>
            </a:endParaRPr>
          </a:p>
          <a:p>
            <a:pPr marL="0" indent="0">
              <a:spcAft>
                <a:spcPts val="0"/>
              </a:spcAft>
              <a:buNone/>
            </a:pPr>
            <a:r>
              <a:rPr lang="en-US" dirty="0">
                <a:solidFill>
                  <a:srgbClr val="000000"/>
                </a:solidFill>
                <a:latin typeface="Monospace"/>
              </a:rPr>
              <a:t>  </a:t>
            </a:r>
            <a:r>
              <a:rPr lang="en-US" b="1" dirty="0">
                <a:solidFill>
                  <a:srgbClr val="7F0055"/>
                </a:solidFill>
                <a:latin typeface="Monospace"/>
              </a:rPr>
              <a:t>void</a:t>
            </a:r>
            <a:r>
              <a:rPr lang="en-US" b="1" dirty="0">
                <a:solidFill>
                  <a:srgbClr val="000000"/>
                </a:solidFill>
                <a:latin typeface="Monospace"/>
              </a:rPr>
              <a:t> </a:t>
            </a:r>
            <a:r>
              <a:rPr lang="en-US" b="1" dirty="0" err="1" smtClean="0">
                <a:solidFill>
                  <a:srgbClr val="000000"/>
                </a:solidFill>
                <a:latin typeface="Monospace"/>
              </a:rPr>
              <a:t>ac_processing</a:t>
            </a:r>
            <a:r>
              <a:rPr lang="en-US" b="1" dirty="0" smtClean="0">
                <a:solidFill>
                  <a:srgbClr val="000000"/>
                </a:solidFill>
                <a:latin typeface="Monospace"/>
              </a:rPr>
              <a:t>()</a:t>
            </a:r>
            <a:endParaRPr lang="en-US" b="1" dirty="0">
              <a:solidFill>
                <a:srgbClr val="000000"/>
              </a:solidFill>
              <a:latin typeface="Monospace"/>
            </a:endParaRPr>
          </a:p>
          <a:p>
            <a:pPr marL="0" indent="0">
              <a:spcAft>
                <a:spcPts val="0"/>
              </a:spcAft>
              <a:buNone/>
            </a:pPr>
            <a:r>
              <a:rPr lang="en-US" dirty="0">
                <a:solidFill>
                  <a:srgbClr val="000000"/>
                </a:solidFill>
                <a:latin typeface="Monospace"/>
              </a:rPr>
              <a:t>  {</a:t>
            </a:r>
          </a:p>
          <a:p>
            <a:pPr marL="0" indent="0">
              <a:spcAft>
                <a:spcPts val="0"/>
              </a:spcAft>
              <a:buNone/>
            </a:pPr>
            <a:r>
              <a:rPr lang="it-IT" dirty="0">
                <a:solidFill>
                  <a:srgbClr val="000000"/>
                </a:solidFill>
                <a:latin typeface="Monospace"/>
              </a:rPr>
              <a:t>    </a:t>
            </a:r>
            <a:r>
              <a:rPr lang="it-IT" dirty="0" err="1">
                <a:solidFill>
                  <a:srgbClr val="000000"/>
                </a:solidFill>
                <a:latin typeface="Monospace"/>
              </a:rPr>
              <a:t>sca_util</a:t>
            </a:r>
            <a:r>
              <a:rPr lang="it-IT" dirty="0">
                <a:solidFill>
                  <a:srgbClr val="000000"/>
                </a:solidFill>
                <a:latin typeface="Monospace"/>
              </a:rPr>
              <a:t>::</a:t>
            </a:r>
            <a:r>
              <a:rPr lang="it-IT" dirty="0" err="1">
                <a:solidFill>
                  <a:srgbClr val="000000"/>
                </a:solidFill>
                <a:latin typeface="Monospace"/>
              </a:rPr>
              <a:t>sca_complex</a:t>
            </a:r>
            <a:r>
              <a:rPr lang="it-IT" dirty="0">
                <a:solidFill>
                  <a:srgbClr val="000000"/>
                </a:solidFill>
                <a:latin typeface="Monospace"/>
              </a:rPr>
              <a:t> in = </a:t>
            </a:r>
            <a:r>
              <a:rPr lang="it-IT" dirty="0" err="1">
                <a:solidFill>
                  <a:srgbClr val="000000"/>
                </a:solidFill>
                <a:latin typeface="Monospace"/>
              </a:rPr>
              <a:t>sca_ac_analysis</a:t>
            </a:r>
            <a:r>
              <a:rPr lang="it-IT" dirty="0">
                <a:solidFill>
                  <a:srgbClr val="000000"/>
                </a:solidFill>
                <a:latin typeface="Monospace"/>
              </a:rPr>
              <a:t>::</a:t>
            </a:r>
            <a:r>
              <a:rPr lang="it-IT" dirty="0" err="1">
                <a:solidFill>
                  <a:srgbClr val="000000"/>
                </a:solidFill>
                <a:latin typeface="Monospace"/>
              </a:rPr>
              <a:t>sca_ac</a:t>
            </a:r>
            <a:r>
              <a:rPr lang="it-IT" dirty="0">
                <a:solidFill>
                  <a:srgbClr val="000000"/>
                </a:solidFill>
                <a:latin typeface="Monospace"/>
              </a:rPr>
              <a:t>(</a:t>
            </a:r>
            <a:r>
              <a:rPr lang="it-IT" dirty="0" err="1">
                <a:solidFill>
                  <a:srgbClr val="000000"/>
                </a:solidFill>
                <a:latin typeface="Monospace"/>
              </a:rPr>
              <a:t>inp</a:t>
            </a:r>
            <a:r>
              <a:rPr lang="it-IT" dirty="0">
                <a:solidFill>
                  <a:srgbClr val="000000"/>
                </a:solidFill>
                <a:latin typeface="Monospace"/>
              </a:rPr>
              <a:t>);</a:t>
            </a:r>
          </a:p>
          <a:p>
            <a:pPr marL="0" indent="0">
              <a:spcAft>
                <a:spcPts val="0"/>
              </a:spcAft>
              <a:buNone/>
            </a:pPr>
            <a:endParaRPr lang="en-US" dirty="0">
              <a:latin typeface="Monospace"/>
            </a:endParaRPr>
          </a:p>
          <a:p>
            <a:pPr marL="0" indent="0">
              <a:spcAft>
                <a:spcPts val="0"/>
              </a:spcAft>
              <a:buNone/>
            </a:pPr>
            <a:r>
              <a:rPr lang="en-US" dirty="0">
                <a:solidFill>
                  <a:srgbClr val="000000"/>
                </a:solidFill>
                <a:latin typeface="Monospace"/>
              </a:rPr>
              <a:t>    </a:t>
            </a:r>
            <a:r>
              <a:rPr lang="en-US" dirty="0" err="1">
                <a:solidFill>
                  <a:srgbClr val="000000"/>
                </a:solidFill>
                <a:latin typeface="Monospace"/>
              </a:rPr>
              <a:t>sca_ac_analysis</a:t>
            </a:r>
            <a:r>
              <a:rPr lang="en-US" dirty="0">
                <a:solidFill>
                  <a:srgbClr val="000000"/>
                </a:solidFill>
                <a:latin typeface="Monospace"/>
              </a:rPr>
              <a:t>::</a:t>
            </a:r>
            <a:r>
              <a:rPr lang="en-US" dirty="0" err="1">
                <a:solidFill>
                  <a:srgbClr val="000000"/>
                </a:solidFill>
                <a:latin typeface="Monospace"/>
              </a:rPr>
              <a:t>sca_ac</a:t>
            </a:r>
            <a:r>
              <a:rPr lang="en-US" dirty="0">
                <a:solidFill>
                  <a:srgbClr val="000000"/>
                </a:solidFill>
                <a:latin typeface="Monospace"/>
              </a:rPr>
              <a:t>(</a:t>
            </a:r>
            <a:r>
              <a:rPr lang="en-US" dirty="0" err="1">
                <a:solidFill>
                  <a:srgbClr val="000000"/>
                </a:solidFill>
                <a:latin typeface="Monospace"/>
              </a:rPr>
              <a:t>outp</a:t>
            </a:r>
            <a:r>
              <a:rPr lang="en-US" dirty="0">
                <a:solidFill>
                  <a:srgbClr val="000000"/>
                </a:solidFill>
                <a:latin typeface="Monospace"/>
              </a:rPr>
              <a:t>) = </a:t>
            </a:r>
            <a:r>
              <a:rPr lang="en-US" dirty="0" err="1">
                <a:solidFill>
                  <a:srgbClr val="000000"/>
                </a:solidFill>
                <a:latin typeface="Monospace"/>
              </a:rPr>
              <a:t>sca_ac_analysis</a:t>
            </a:r>
            <a:r>
              <a:rPr lang="en-US" dirty="0">
                <a:solidFill>
                  <a:srgbClr val="000000"/>
                </a:solidFill>
                <a:latin typeface="Monospace"/>
              </a:rPr>
              <a:t>::</a:t>
            </a:r>
            <a:r>
              <a:rPr lang="en-US" dirty="0" err="1">
                <a:solidFill>
                  <a:srgbClr val="000000"/>
                </a:solidFill>
                <a:latin typeface="Monospace"/>
              </a:rPr>
              <a:t>sca_ac_ltf_nd</a:t>
            </a:r>
            <a:r>
              <a:rPr lang="en-US" dirty="0">
                <a:solidFill>
                  <a:srgbClr val="000000"/>
                </a:solidFill>
                <a:latin typeface="Monospace"/>
              </a:rPr>
              <a:t>(</a:t>
            </a:r>
            <a:r>
              <a:rPr lang="en-US" dirty="0" err="1">
                <a:solidFill>
                  <a:srgbClr val="000000"/>
                </a:solidFill>
                <a:latin typeface="Monospace"/>
              </a:rPr>
              <a:t>num,den,in</a:t>
            </a:r>
            <a:r>
              <a:rPr lang="en-US" dirty="0">
                <a:solidFill>
                  <a:srgbClr val="000000"/>
                </a:solidFill>
                <a:latin typeface="Monospace"/>
              </a:rPr>
              <a:t>);</a:t>
            </a:r>
          </a:p>
          <a:p>
            <a:pPr marL="0" indent="0">
              <a:spcAft>
                <a:spcPts val="0"/>
              </a:spcAft>
              <a:buNone/>
            </a:pPr>
            <a:r>
              <a:rPr lang="en-US" dirty="0">
                <a:solidFill>
                  <a:srgbClr val="000000"/>
                </a:solidFill>
                <a:latin typeface="Monospace"/>
              </a:rPr>
              <a:t>  }</a:t>
            </a:r>
          </a:p>
          <a:p>
            <a:pPr marL="0" indent="0">
              <a:spcAft>
                <a:spcPts val="0"/>
              </a:spcAft>
              <a:buNone/>
            </a:pPr>
            <a:endParaRPr lang="en-US" dirty="0">
              <a:latin typeface="Monospace"/>
            </a:endParaRPr>
          </a:p>
          <a:p>
            <a:pPr marL="0" indent="0">
              <a:spcAft>
                <a:spcPts val="0"/>
              </a:spcAft>
              <a:buNone/>
            </a:pPr>
            <a:r>
              <a:rPr lang="en-US" dirty="0">
                <a:solidFill>
                  <a:srgbClr val="000000"/>
                </a:solidFill>
                <a:latin typeface="Monospace"/>
              </a:rPr>
              <a:t>  SC_CTOR(</a:t>
            </a:r>
            <a:r>
              <a:rPr lang="en-US" dirty="0" err="1">
                <a:solidFill>
                  <a:srgbClr val="000000"/>
                </a:solidFill>
                <a:latin typeface="Monospace"/>
              </a:rPr>
              <a:t>mod_lp</a:t>
            </a:r>
            <a:r>
              <a:rPr lang="en-US" dirty="0">
                <a:solidFill>
                  <a:srgbClr val="000000"/>
                </a:solidFill>
                <a:latin typeface="Monospace"/>
              </a:rPr>
              <a:t>)</a:t>
            </a:r>
          </a:p>
          <a:p>
            <a:pPr marL="0" indent="0">
              <a:spcAft>
                <a:spcPts val="0"/>
              </a:spcAft>
              <a:buNone/>
            </a:pPr>
            <a:r>
              <a:rPr lang="en-US" dirty="0">
                <a:solidFill>
                  <a:srgbClr val="000000"/>
                </a:solidFill>
                <a:latin typeface="Monospace"/>
              </a:rPr>
              <a:t>  {</a:t>
            </a:r>
          </a:p>
          <a:p>
            <a:pPr marL="0" indent="0">
              <a:spcAft>
                <a:spcPts val="0"/>
              </a:spcAft>
              <a:buNone/>
            </a:pPr>
            <a:r>
              <a:rPr lang="en-US" dirty="0">
                <a:solidFill>
                  <a:srgbClr val="000000"/>
                </a:solidFill>
                <a:latin typeface="Monospace"/>
              </a:rPr>
              <a:t>  </a:t>
            </a:r>
            <a:r>
              <a:rPr lang="en-US" dirty="0" smtClean="0">
                <a:solidFill>
                  <a:srgbClr val="000000"/>
                </a:solidFill>
                <a:latin typeface="Monospace"/>
              </a:rPr>
              <a:t>  </a:t>
            </a:r>
            <a:r>
              <a:rPr lang="en-US" dirty="0" err="1" smtClean="0">
                <a:solidFill>
                  <a:srgbClr val="000000"/>
                </a:solidFill>
                <a:latin typeface="Monospace"/>
              </a:rPr>
              <a:t>num</a:t>
            </a:r>
            <a:r>
              <a:rPr lang="en-US" dirty="0" smtClean="0">
                <a:solidFill>
                  <a:srgbClr val="000000"/>
                </a:solidFill>
                <a:latin typeface="Monospace"/>
              </a:rPr>
              <a:t>(0</a:t>
            </a:r>
            <a:r>
              <a:rPr lang="en-US" dirty="0">
                <a:solidFill>
                  <a:srgbClr val="000000"/>
                </a:solidFill>
                <a:latin typeface="Monospace"/>
              </a:rPr>
              <a:t>)=1.0;</a:t>
            </a:r>
          </a:p>
          <a:p>
            <a:pPr marL="0" indent="0">
              <a:spcAft>
                <a:spcPts val="0"/>
              </a:spcAft>
              <a:buNone/>
            </a:pPr>
            <a:endParaRPr lang="en-US" dirty="0">
              <a:latin typeface="Monospace"/>
            </a:endParaRPr>
          </a:p>
          <a:p>
            <a:pPr marL="0" indent="0">
              <a:spcAft>
                <a:spcPts val="0"/>
              </a:spcAft>
              <a:buNone/>
            </a:pPr>
            <a:r>
              <a:rPr lang="en-US" dirty="0">
                <a:solidFill>
                  <a:srgbClr val="000000"/>
                </a:solidFill>
                <a:latin typeface="Monospace"/>
              </a:rPr>
              <a:t>  </a:t>
            </a:r>
            <a:r>
              <a:rPr lang="en-US" dirty="0" smtClean="0">
                <a:solidFill>
                  <a:srgbClr val="000000"/>
                </a:solidFill>
                <a:latin typeface="Monospace"/>
              </a:rPr>
              <a:t>  den(0</a:t>
            </a:r>
            <a:r>
              <a:rPr lang="en-US" dirty="0">
                <a:solidFill>
                  <a:srgbClr val="000000"/>
                </a:solidFill>
                <a:latin typeface="Monospace"/>
              </a:rPr>
              <a:t>)=1.0;</a:t>
            </a:r>
          </a:p>
          <a:p>
            <a:pPr marL="0" indent="0">
              <a:spcAft>
                <a:spcPts val="0"/>
              </a:spcAft>
              <a:buNone/>
            </a:pPr>
            <a:r>
              <a:rPr lang="en-US" dirty="0">
                <a:solidFill>
                  <a:srgbClr val="000000"/>
                </a:solidFill>
                <a:latin typeface="Monospace"/>
              </a:rPr>
              <a:t>  </a:t>
            </a:r>
            <a:r>
              <a:rPr lang="en-US" dirty="0" smtClean="0">
                <a:solidFill>
                  <a:srgbClr val="000000"/>
                </a:solidFill>
                <a:latin typeface="Monospace"/>
              </a:rPr>
              <a:t>  den(1</a:t>
            </a:r>
            <a:r>
              <a:rPr lang="en-US" dirty="0">
                <a:solidFill>
                  <a:srgbClr val="000000"/>
                </a:solidFill>
                <a:latin typeface="Monospace"/>
              </a:rPr>
              <a:t>)=1.0/(2.0*M_PI*1e3);</a:t>
            </a:r>
          </a:p>
          <a:p>
            <a:pPr marL="0" indent="0">
              <a:spcAft>
                <a:spcPts val="0"/>
              </a:spcAft>
              <a:buNone/>
            </a:pPr>
            <a:r>
              <a:rPr lang="en-US" dirty="0">
                <a:solidFill>
                  <a:srgbClr val="000000"/>
                </a:solidFill>
                <a:latin typeface="Monospace"/>
              </a:rPr>
              <a:t>  }</a:t>
            </a:r>
          </a:p>
          <a:p>
            <a:pPr marL="0" indent="0">
              <a:spcAft>
                <a:spcPts val="0"/>
              </a:spcAft>
              <a:buNone/>
            </a:pPr>
            <a:endParaRPr lang="en-US" dirty="0">
              <a:latin typeface="Monospace"/>
            </a:endParaRPr>
          </a:p>
          <a:p>
            <a:pPr marL="0" indent="0">
              <a:spcAft>
                <a:spcPts val="0"/>
              </a:spcAft>
              <a:buNone/>
            </a:pPr>
            <a:r>
              <a:rPr lang="en-US" b="1" dirty="0">
                <a:solidFill>
                  <a:srgbClr val="7F0055"/>
                </a:solidFill>
                <a:latin typeface="Monospace"/>
              </a:rPr>
              <a:t>private</a:t>
            </a:r>
            <a:r>
              <a:rPr lang="en-US" b="1" dirty="0">
                <a:solidFill>
                  <a:srgbClr val="000000"/>
                </a:solidFill>
                <a:latin typeface="Monospace"/>
              </a:rPr>
              <a:t>:</a:t>
            </a:r>
          </a:p>
          <a:p>
            <a:pPr marL="0" indent="0">
              <a:spcAft>
                <a:spcPts val="0"/>
              </a:spcAft>
              <a:buNone/>
            </a:pPr>
            <a:endParaRPr lang="en-US" dirty="0">
              <a:latin typeface="Monospace"/>
            </a:endParaRPr>
          </a:p>
          <a:p>
            <a:pPr marL="0" indent="0">
              <a:spcAft>
                <a:spcPts val="0"/>
              </a:spcAft>
              <a:buNone/>
            </a:pPr>
            <a:r>
              <a:rPr lang="en-US" dirty="0">
                <a:solidFill>
                  <a:srgbClr val="000000"/>
                </a:solidFill>
                <a:latin typeface="Monospace"/>
              </a:rPr>
              <a:t>  </a:t>
            </a:r>
            <a:r>
              <a:rPr lang="en-US" dirty="0" err="1">
                <a:solidFill>
                  <a:srgbClr val="000000"/>
                </a:solidFill>
                <a:latin typeface="Monospace"/>
              </a:rPr>
              <a:t>sca_util</a:t>
            </a:r>
            <a:r>
              <a:rPr lang="en-US" dirty="0">
                <a:solidFill>
                  <a:srgbClr val="000000"/>
                </a:solidFill>
                <a:latin typeface="Monospace"/>
              </a:rPr>
              <a:t>::</a:t>
            </a:r>
            <a:r>
              <a:rPr lang="en-US" dirty="0" err="1">
                <a:solidFill>
                  <a:srgbClr val="000000"/>
                </a:solidFill>
                <a:latin typeface="Monospace"/>
              </a:rPr>
              <a:t>sca_vector</a:t>
            </a:r>
            <a:r>
              <a:rPr lang="en-US" dirty="0">
                <a:solidFill>
                  <a:srgbClr val="000000"/>
                </a:solidFill>
                <a:latin typeface="Monospace"/>
              </a:rPr>
              <a:t>&lt;</a:t>
            </a:r>
            <a:r>
              <a:rPr lang="en-US" b="1" dirty="0">
                <a:solidFill>
                  <a:srgbClr val="7F0055"/>
                </a:solidFill>
                <a:latin typeface="Monospace"/>
              </a:rPr>
              <a:t>double</a:t>
            </a:r>
            <a:r>
              <a:rPr lang="en-US" b="1" dirty="0">
                <a:solidFill>
                  <a:srgbClr val="000000"/>
                </a:solidFill>
                <a:latin typeface="Monospace"/>
              </a:rPr>
              <a:t>&gt; </a:t>
            </a:r>
            <a:r>
              <a:rPr lang="en-US" b="1" dirty="0" err="1">
                <a:solidFill>
                  <a:srgbClr val="000000"/>
                </a:solidFill>
                <a:latin typeface="Monospace"/>
              </a:rPr>
              <a:t>num</a:t>
            </a:r>
            <a:r>
              <a:rPr lang="en-US" b="1" dirty="0">
                <a:solidFill>
                  <a:srgbClr val="000000"/>
                </a:solidFill>
                <a:latin typeface="Monospace"/>
              </a:rPr>
              <a:t>, den;</a:t>
            </a:r>
          </a:p>
          <a:p>
            <a:pPr marL="0" indent="0">
              <a:spcAft>
                <a:spcPts val="0"/>
              </a:spcAft>
              <a:buNone/>
            </a:pPr>
            <a:endParaRPr lang="en-US" dirty="0">
              <a:latin typeface="Monospace"/>
            </a:endParaRPr>
          </a:p>
          <a:p>
            <a:pPr marL="0" indent="0">
              <a:spcAft>
                <a:spcPts val="0"/>
              </a:spcAft>
              <a:buNone/>
            </a:pPr>
            <a:r>
              <a:rPr lang="en-US" dirty="0">
                <a:solidFill>
                  <a:srgbClr val="000000"/>
                </a:solidFill>
                <a:latin typeface="Monospace"/>
              </a:rPr>
              <a:t>};</a:t>
            </a:r>
          </a:p>
          <a:p>
            <a:pPr marL="0" indent="0">
              <a:spcAft>
                <a:spcPts val="0"/>
              </a:spcAft>
              <a:buNone/>
            </a:pPr>
            <a:endParaRPr lang="en-US" dirty="0"/>
          </a:p>
        </p:txBody>
      </p:sp>
      <p:sp>
        <p:nvSpPr>
          <p:cNvPr id="3" name="Titel 2"/>
          <p:cNvSpPr>
            <a:spLocks noGrp="1"/>
          </p:cNvSpPr>
          <p:nvPr>
            <p:ph type="title"/>
          </p:nvPr>
        </p:nvSpPr>
        <p:spPr/>
        <p:txBody>
          <a:bodyPr/>
          <a:lstStyle/>
          <a:p>
            <a:r>
              <a:rPr lang="en-US" dirty="0"/>
              <a:t>Generalized AC</a:t>
            </a:r>
          </a:p>
        </p:txBody>
      </p:sp>
      <p:sp>
        <p:nvSpPr>
          <p:cNvPr id="4" name="Textplatzhalter 3"/>
          <p:cNvSpPr>
            <a:spLocks noGrp="1"/>
          </p:cNvSpPr>
          <p:nvPr>
            <p:ph type="body" sz="quarter" idx="13"/>
          </p:nvPr>
        </p:nvSpPr>
        <p:spPr/>
        <p:txBody>
          <a:bodyPr/>
          <a:lstStyle/>
          <a:p>
            <a:r>
              <a:rPr lang="en-US" dirty="0" smtClean="0"/>
              <a:t>Example</a:t>
            </a:r>
            <a:endParaRPr lang="en-US" dirty="0"/>
          </a:p>
        </p:txBody>
      </p:sp>
    </p:spTree>
    <p:extLst>
      <p:ext uri="{BB962C8B-B14F-4D97-AF65-F5344CB8AC3E}">
        <p14:creationId xmlns:p14="http://schemas.microsoft.com/office/powerpoint/2010/main" val="37576757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Inhaltsplatzhalter 5"/>
          <p:cNvSpPr>
            <a:spLocks noGrp="1"/>
          </p:cNvSpPr>
          <p:nvPr>
            <p:ph sz="half" idx="2"/>
          </p:nvPr>
        </p:nvSpPr>
        <p:spPr/>
        <p:txBody>
          <a:bodyPr/>
          <a:lstStyle/>
          <a:p>
            <a:r>
              <a:rPr lang="en-US" dirty="0" smtClean="0"/>
              <a:t>Extension to </a:t>
            </a:r>
            <a:r>
              <a:rPr lang="en-US" dirty="0" err="1" smtClean="0"/>
              <a:t>SystemC</a:t>
            </a:r>
            <a:r>
              <a:rPr lang="en-US" dirty="0" smtClean="0"/>
              <a:t> AMS ELN and LSF</a:t>
            </a:r>
          </a:p>
          <a:p>
            <a:r>
              <a:rPr lang="en-US" dirty="0" smtClean="0"/>
              <a:t>Permits modelling of non-linear behavior by a piece wise linear approximation</a:t>
            </a:r>
          </a:p>
          <a:p>
            <a:r>
              <a:rPr lang="en-US" dirty="0" smtClean="0"/>
              <a:t>Especially efficient for switched circuits </a:t>
            </a:r>
          </a:p>
          <a:p>
            <a:pPr lvl="1"/>
            <a:r>
              <a:rPr lang="en-US" dirty="0" smtClean="0"/>
              <a:t>PWM, DCDC-converter, …</a:t>
            </a:r>
            <a:endParaRPr lang="en-US" dirty="0"/>
          </a:p>
        </p:txBody>
      </p:sp>
      <p:sp>
        <p:nvSpPr>
          <p:cNvPr id="3" name="Titel 2"/>
          <p:cNvSpPr>
            <a:spLocks noGrp="1"/>
          </p:cNvSpPr>
          <p:nvPr>
            <p:ph type="title"/>
          </p:nvPr>
        </p:nvSpPr>
        <p:spPr/>
        <p:txBody>
          <a:bodyPr/>
          <a:lstStyle/>
          <a:p>
            <a:r>
              <a:rPr lang="en-US" dirty="0" smtClean="0"/>
              <a:t>Piece Wise Linear</a:t>
            </a:r>
            <a:endParaRPr lang="en-US" dirty="0"/>
          </a:p>
        </p:txBody>
      </p:sp>
      <p:sp>
        <p:nvSpPr>
          <p:cNvPr id="4" name="Textplatzhalter 3"/>
          <p:cNvSpPr>
            <a:spLocks noGrp="1"/>
          </p:cNvSpPr>
          <p:nvPr>
            <p:ph type="body" sz="quarter" idx="13"/>
          </p:nvPr>
        </p:nvSpPr>
        <p:spPr/>
        <p:txBody>
          <a:bodyPr/>
          <a:lstStyle/>
          <a:p>
            <a:r>
              <a:rPr lang="en-US" dirty="0" smtClean="0"/>
              <a:t>Motivation</a:t>
            </a:r>
            <a:endParaRPr lang="en-US" dirty="0"/>
          </a:p>
        </p:txBody>
      </p:sp>
    </p:spTree>
    <p:extLst>
      <p:ext uri="{BB962C8B-B14F-4D97-AF65-F5344CB8AC3E}">
        <p14:creationId xmlns:p14="http://schemas.microsoft.com/office/powerpoint/2010/main" val="28523155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sz="half" idx="2"/>
          </p:nvPr>
        </p:nvSpPr>
        <p:spPr/>
        <p:txBody>
          <a:bodyPr>
            <a:normAutofit fontScale="62500" lnSpcReduction="20000"/>
          </a:bodyPr>
          <a:lstStyle/>
          <a:p>
            <a:r>
              <a:rPr lang="en-US" smtClean="0"/>
              <a:t>The SystemC AMS standard defines linear elements for electrical networks and signal flow only</a:t>
            </a:r>
          </a:p>
          <a:p>
            <a:r>
              <a:rPr lang="en-US" smtClean="0"/>
              <a:t>The COSIDE piece wise linear models permit the use of approximated non-linear elements without a significant influence on the solver performance and robustness in case of abstract models</a:t>
            </a:r>
          </a:p>
          <a:p>
            <a:r>
              <a:rPr lang="en-US" smtClean="0"/>
              <a:t>Well suited for non-linear circuits, which have different linear working points (e.g. switched networks with diodes)</a:t>
            </a:r>
          </a:p>
          <a:p>
            <a:r>
              <a:rPr lang="en-US" smtClean="0"/>
              <a:t>For ELN we provide an additional double vector parameter pwl_value for all controlled sources (sca_cccs, sca_ccvs, sca_vccs, sca_vcvs) and for LSF we provide this additional parameter for sca_lsf::sca_gain</a:t>
            </a:r>
          </a:p>
          <a:p>
            <a:pPr lvl="1"/>
            <a:r>
              <a:rPr lang="en-US" smtClean="0"/>
              <a:t>If the vector is not empty (otherwise the original scalar parameter value is used) it will be interpreted as piece wise linear characteristic – input-output value pairs</a:t>
            </a:r>
          </a:p>
          <a:p>
            <a:r>
              <a:rPr lang="en-US" smtClean="0"/>
              <a:t> For ELN we provide piece wise constant voltage controlled resistor and capacitor</a:t>
            </a:r>
          </a:p>
          <a:p>
            <a:endParaRPr lang="en-US" dirty="0"/>
          </a:p>
        </p:txBody>
      </p:sp>
      <p:sp>
        <p:nvSpPr>
          <p:cNvPr id="2" name="Titel 1"/>
          <p:cNvSpPr>
            <a:spLocks noGrp="1"/>
          </p:cNvSpPr>
          <p:nvPr>
            <p:ph type="title"/>
          </p:nvPr>
        </p:nvSpPr>
        <p:spPr/>
        <p:txBody>
          <a:bodyPr/>
          <a:lstStyle/>
          <a:p>
            <a:r>
              <a:rPr lang="en-US" dirty="0"/>
              <a:t>Piece Wise Linear</a:t>
            </a:r>
          </a:p>
        </p:txBody>
      </p:sp>
      <p:sp>
        <p:nvSpPr>
          <p:cNvPr id="4" name="Textplatzhalter 3"/>
          <p:cNvSpPr>
            <a:spLocks noGrp="1"/>
          </p:cNvSpPr>
          <p:nvPr>
            <p:ph type="body" sz="quarter" idx="13"/>
          </p:nvPr>
        </p:nvSpPr>
        <p:spPr/>
        <p:txBody>
          <a:bodyPr/>
          <a:lstStyle/>
          <a:p>
            <a:r>
              <a:rPr lang="en-US" dirty="0"/>
              <a:t>SCA PWL Libraries – Principle</a:t>
            </a:r>
          </a:p>
        </p:txBody>
      </p:sp>
    </p:spTree>
    <p:extLst>
      <p:ext uri="{BB962C8B-B14F-4D97-AF65-F5344CB8AC3E}">
        <p14:creationId xmlns:p14="http://schemas.microsoft.com/office/powerpoint/2010/main" val="12971556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sz="half" idx="2"/>
          </p:nvPr>
        </p:nvSpPr>
        <p:spPr>
          <a:xfrm>
            <a:off x="4531696" y="1628775"/>
            <a:ext cx="4143991" cy="3767473"/>
          </a:xfrm>
        </p:spPr>
        <p:txBody>
          <a:bodyPr>
            <a:normAutofit fontScale="70000" lnSpcReduction="20000"/>
          </a:bodyPr>
          <a:lstStyle/>
          <a:p>
            <a:r>
              <a:rPr lang="en-US" dirty="0" smtClean="0"/>
              <a:t>The vector represents value pairs – vector size (number of pairs) must be at least 2</a:t>
            </a:r>
          </a:p>
          <a:p>
            <a:r>
              <a:rPr lang="en-US" dirty="0" smtClean="0"/>
              <a:t>Before the first and after the last point the segment will be continued</a:t>
            </a:r>
          </a:p>
          <a:p>
            <a:r>
              <a:rPr lang="en-US" dirty="0" smtClean="0"/>
              <a:t>The solver will not skip segments – the solver reduces internally the step width </a:t>
            </a:r>
          </a:p>
          <a:p>
            <a:r>
              <a:rPr lang="en-US" dirty="0" err="1" smtClean="0"/>
              <a:t>sca_eln</a:t>
            </a:r>
            <a:r>
              <a:rPr lang="en-US" dirty="0" smtClean="0"/>
              <a:t>::</a:t>
            </a:r>
            <a:r>
              <a:rPr lang="en-US" dirty="0" err="1" smtClean="0"/>
              <a:t>sca_cccs</a:t>
            </a:r>
            <a:r>
              <a:rPr lang="en-US" dirty="0" smtClean="0"/>
              <a:t>, </a:t>
            </a:r>
            <a:r>
              <a:rPr lang="en-US" dirty="0" err="1" smtClean="0"/>
              <a:t>sca_eln</a:t>
            </a:r>
            <a:r>
              <a:rPr lang="en-US" dirty="0" smtClean="0"/>
              <a:t>::</a:t>
            </a:r>
            <a:r>
              <a:rPr lang="en-US" dirty="0" err="1" smtClean="0"/>
              <a:t>sca_ccvs</a:t>
            </a:r>
            <a:r>
              <a:rPr lang="en-US" dirty="0" smtClean="0"/>
              <a:t>, </a:t>
            </a:r>
            <a:r>
              <a:rPr lang="en-US" dirty="0" err="1" smtClean="0"/>
              <a:t>sca_eln</a:t>
            </a:r>
            <a:r>
              <a:rPr lang="en-US" dirty="0" smtClean="0"/>
              <a:t>::</a:t>
            </a:r>
            <a:r>
              <a:rPr lang="en-US" dirty="0" err="1" smtClean="0"/>
              <a:t>sca_vccs</a:t>
            </a:r>
            <a:r>
              <a:rPr lang="en-US" dirty="0" smtClean="0"/>
              <a:t>, </a:t>
            </a:r>
            <a:r>
              <a:rPr lang="en-US" dirty="0" err="1" smtClean="0"/>
              <a:t>sca_eln</a:t>
            </a:r>
            <a:r>
              <a:rPr lang="en-US" dirty="0" smtClean="0"/>
              <a:t>::</a:t>
            </a:r>
            <a:r>
              <a:rPr lang="en-US" dirty="0" err="1" smtClean="0"/>
              <a:t>sca_vcvs</a:t>
            </a:r>
            <a:r>
              <a:rPr lang="en-US" dirty="0" smtClean="0"/>
              <a:t>, </a:t>
            </a:r>
            <a:r>
              <a:rPr lang="en-US" dirty="0" err="1" smtClean="0"/>
              <a:t>sca_lsf</a:t>
            </a:r>
            <a:r>
              <a:rPr lang="en-US" dirty="0" smtClean="0"/>
              <a:t>::</a:t>
            </a:r>
            <a:r>
              <a:rPr lang="en-US" dirty="0" err="1" smtClean="0"/>
              <a:t>sca_gain</a:t>
            </a:r>
            <a:endParaRPr lang="en-US" dirty="0" smtClean="0"/>
          </a:p>
          <a:p>
            <a:endParaRPr lang="en-US" dirty="0"/>
          </a:p>
        </p:txBody>
      </p:sp>
      <p:sp>
        <p:nvSpPr>
          <p:cNvPr id="2" name="Titel 1"/>
          <p:cNvSpPr>
            <a:spLocks noGrp="1"/>
          </p:cNvSpPr>
          <p:nvPr>
            <p:ph type="title"/>
          </p:nvPr>
        </p:nvSpPr>
        <p:spPr/>
        <p:txBody>
          <a:bodyPr/>
          <a:lstStyle/>
          <a:p>
            <a:r>
              <a:rPr lang="en-US" dirty="0"/>
              <a:t>Piece Wise Linear</a:t>
            </a:r>
          </a:p>
        </p:txBody>
      </p:sp>
      <p:sp>
        <p:nvSpPr>
          <p:cNvPr id="4" name="Textplatzhalter 3"/>
          <p:cNvSpPr>
            <a:spLocks noGrp="1"/>
          </p:cNvSpPr>
          <p:nvPr>
            <p:ph type="body" sz="quarter" idx="13"/>
          </p:nvPr>
        </p:nvSpPr>
        <p:spPr/>
        <p:txBody>
          <a:bodyPr/>
          <a:lstStyle/>
          <a:p>
            <a:r>
              <a:rPr lang="en-US" dirty="0" smtClean="0"/>
              <a:t>PWL Vector Definition</a:t>
            </a:r>
            <a:endParaRPr lang="en-US" dirty="0"/>
          </a:p>
        </p:txBody>
      </p:sp>
      <p:grpSp>
        <p:nvGrpSpPr>
          <p:cNvPr id="58" name="Gruppieren 57"/>
          <p:cNvGrpSpPr/>
          <p:nvPr/>
        </p:nvGrpSpPr>
        <p:grpSpPr>
          <a:xfrm>
            <a:off x="483649" y="2093296"/>
            <a:ext cx="3378310" cy="3083266"/>
            <a:chOff x="392965" y="2690301"/>
            <a:chExt cx="3378310" cy="3083266"/>
          </a:xfrm>
        </p:grpSpPr>
        <p:grpSp>
          <p:nvGrpSpPr>
            <p:cNvPr id="26" name="Gruppieren 25"/>
            <p:cNvGrpSpPr/>
            <p:nvPr/>
          </p:nvGrpSpPr>
          <p:grpSpPr>
            <a:xfrm>
              <a:off x="1607126" y="2848998"/>
              <a:ext cx="241825" cy="2924569"/>
              <a:chOff x="447086" y="1949712"/>
              <a:chExt cx="241825" cy="2924569"/>
            </a:xfrm>
          </p:grpSpPr>
          <p:cxnSp>
            <p:nvCxnSpPr>
              <p:cNvPr id="6" name="Gerade Verbindung mit Pfeil 5"/>
              <p:cNvCxnSpPr/>
              <p:nvPr/>
            </p:nvCxnSpPr>
            <p:spPr>
              <a:xfrm flipV="1">
                <a:off x="575556" y="1949712"/>
                <a:ext cx="0" cy="2924569"/>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8" name="Gerader Verbinder 17"/>
              <p:cNvCxnSpPr/>
              <p:nvPr/>
            </p:nvCxnSpPr>
            <p:spPr>
              <a:xfrm>
                <a:off x="454643" y="4367960"/>
                <a:ext cx="226711"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9" name="Gerader Verbinder 18"/>
              <p:cNvCxnSpPr/>
              <p:nvPr/>
            </p:nvCxnSpPr>
            <p:spPr>
              <a:xfrm>
                <a:off x="462200" y="4074495"/>
                <a:ext cx="226711"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0" name="Gerader Verbinder 19"/>
              <p:cNvCxnSpPr/>
              <p:nvPr/>
            </p:nvCxnSpPr>
            <p:spPr>
              <a:xfrm>
                <a:off x="447086" y="3757100"/>
                <a:ext cx="226711"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1" name="Gerader Verbinder 20"/>
              <p:cNvCxnSpPr/>
              <p:nvPr/>
            </p:nvCxnSpPr>
            <p:spPr>
              <a:xfrm>
                <a:off x="454643" y="3463635"/>
                <a:ext cx="226711"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2" name="Gerader Verbinder 21"/>
              <p:cNvCxnSpPr/>
              <p:nvPr/>
            </p:nvCxnSpPr>
            <p:spPr>
              <a:xfrm>
                <a:off x="447086" y="3182766"/>
                <a:ext cx="226711"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3" name="Gerader Verbinder 22"/>
              <p:cNvCxnSpPr/>
              <p:nvPr/>
            </p:nvCxnSpPr>
            <p:spPr>
              <a:xfrm>
                <a:off x="454643" y="2889301"/>
                <a:ext cx="226711"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4" name="Gerader Verbinder 23"/>
              <p:cNvCxnSpPr/>
              <p:nvPr/>
            </p:nvCxnSpPr>
            <p:spPr>
              <a:xfrm>
                <a:off x="454643" y="2623547"/>
                <a:ext cx="226711"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5" name="Gerader Verbinder 24"/>
              <p:cNvCxnSpPr/>
              <p:nvPr/>
            </p:nvCxnSpPr>
            <p:spPr>
              <a:xfrm>
                <a:off x="462200" y="2330082"/>
                <a:ext cx="226711"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9" name="Textfeld 28"/>
            <p:cNvSpPr txBox="1"/>
            <p:nvPr/>
          </p:nvSpPr>
          <p:spPr>
            <a:xfrm>
              <a:off x="828994" y="4682058"/>
              <a:ext cx="290464" cy="369332"/>
            </a:xfrm>
            <a:prstGeom prst="rect">
              <a:avLst/>
            </a:prstGeom>
            <a:noFill/>
          </p:spPr>
          <p:txBody>
            <a:bodyPr wrap="none" rtlCol="0">
              <a:spAutoFit/>
            </a:bodyPr>
            <a:lstStyle/>
            <a:p>
              <a:r>
                <a:rPr lang="en-US" dirty="0" smtClean="0"/>
                <a:t>x</a:t>
              </a:r>
              <a:endParaRPr lang="en-US" dirty="0"/>
            </a:p>
          </p:txBody>
        </p:sp>
        <p:sp>
          <p:nvSpPr>
            <p:cNvPr id="34" name="Textfeld 33"/>
            <p:cNvSpPr txBox="1"/>
            <p:nvPr/>
          </p:nvSpPr>
          <p:spPr>
            <a:xfrm>
              <a:off x="1244871" y="4625861"/>
              <a:ext cx="290464" cy="369332"/>
            </a:xfrm>
            <a:prstGeom prst="rect">
              <a:avLst/>
            </a:prstGeom>
            <a:noFill/>
          </p:spPr>
          <p:txBody>
            <a:bodyPr wrap="none" rtlCol="0">
              <a:spAutoFit/>
            </a:bodyPr>
            <a:lstStyle/>
            <a:p>
              <a:r>
                <a:rPr lang="en-US" dirty="0" smtClean="0"/>
                <a:t>x</a:t>
              </a:r>
              <a:endParaRPr lang="en-US" dirty="0"/>
            </a:p>
          </p:txBody>
        </p:sp>
        <p:sp>
          <p:nvSpPr>
            <p:cNvPr id="35" name="Textfeld 34"/>
            <p:cNvSpPr txBox="1"/>
            <p:nvPr/>
          </p:nvSpPr>
          <p:spPr>
            <a:xfrm>
              <a:off x="1924522" y="4311282"/>
              <a:ext cx="290464" cy="369332"/>
            </a:xfrm>
            <a:prstGeom prst="rect">
              <a:avLst/>
            </a:prstGeom>
            <a:noFill/>
          </p:spPr>
          <p:txBody>
            <a:bodyPr wrap="none" rtlCol="0">
              <a:spAutoFit/>
            </a:bodyPr>
            <a:lstStyle/>
            <a:p>
              <a:r>
                <a:rPr lang="en-US" dirty="0" smtClean="0"/>
                <a:t>x</a:t>
              </a:r>
              <a:endParaRPr lang="en-US" dirty="0"/>
            </a:p>
          </p:txBody>
        </p:sp>
        <p:sp>
          <p:nvSpPr>
            <p:cNvPr id="36" name="Textfeld 35"/>
            <p:cNvSpPr txBox="1"/>
            <p:nvPr/>
          </p:nvSpPr>
          <p:spPr>
            <a:xfrm>
              <a:off x="2275534" y="3044702"/>
              <a:ext cx="290464" cy="369332"/>
            </a:xfrm>
            <a:prstGeom prst="rect">
              <a:avLst/>
            </a:prstGeom>
            <a:noFill/>
          </p:spPr>
          <p:txBody>
            <a:bodyPr wrap="none" rtlCol="0">
              <a:spAutoFit/>
            </a:bodyPr>
            <a:lstStyle/>
            <a:p>
              <a:r>
                <a:rPr lang="en-US" dirty="0" smtClean="0"/>
                <a:t>x</a:t>
              </a:r>
              <a:endParaRPr lang="en-US" dirty="0"/>
            </a:p>
          </p:txBody>
        </p:sp>
        <p:cxnSp>
          <p:nvCxnSpPr>
            <p:cNvPr id="40" name="Gerader Verbinder 39"/>
            <p:cNvCxnSpPr/>
            <p:nvPr/>
          </p:nvCxnSpPr>
          <p:spPr>
            <a:xfrm flipV="1">
              <a:off x="547931" y="4810528"/>
              <a:ext cx="836263" cy="105797"/>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grpSp>
          <p:nvGrpSpPr>
            <p:cNvPr id="57" name="Gruppieren 56"/>
            <p:cNvGrpSpPr/>
            <p:nvPr/>
          </p:nvGrpSpPr>
          <p:grpSpPr>
            <a:xfrm>
              <a:off x="392965" y="4493615"/>
              <a:ext cx="3083266" cy="316912"/>
              <a:chOff x="392965" y="4493615"/>
              <a:chExt cx="3083266" cy="316912"/>
            </a:xfrm>
          </p:grpSpPr>
          <p:cxnSp>
            <p:nvCxnSpPr>
              <p:cNvPr id="8" name="Gerade Verbindung mit Pfeil 7"/>
              <p:cNvCxnSpPr/>
              <p:nvPr/>
            </p:nvCxnSpPr>
            <p:spPr>
              <a:xfrm>
                <a:off x="392965" y="4655127"/>
                <a:ext cx="3083266" cy="0"/>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0" name="Gerader Verbinder 9"/>
              <p:cNvCxnSpPr/>
              <p:nvPr/>
            </p:nvCxnSpPr>
            <p:spPr>
              <a:xfrm>
                <a:off x="967299" y="4549329"/>
                <a:ext cx="0" cy="211597"/>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1" name="Gerader Verbinder 10"/>
              <p:cNvCxnSpPr/>
              <p:nvPr/>
            </p:nvCxnSpPr>
            <p:spPr>
              <a:xfrm>
                <a:off x="1384194" y="4549329"/>
                <a:ext cx="0" cy="211597"/>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3" name="Gerader Verbinder 12"/>
              <p:cNvCxnSpPr/>
              <p:nvPr/>
            </p:nvCxnSpPr>
            <p:spPr>
              <a:xfrm>
                <a:off x="2086998" y="4549329"/>
                <a:ext cx="0" cy="211597"/>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4" name="Gerader Verbinder 13"/>
              <p:cNvCxnSpPr/>
              <p:nvPr/>
            </p:nvCxnSpPr>
            <p:spPr>
              <a:xfrm>
                <a:off x="2420766" y="4549329"/>
                <a:ext cx="0" cy="211597"/>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5" name="Gerader Verbinder 14"/>
              <p:cNvCxnSpPr/>
              <p:nvPr/>
            </p:nvCxnSpPr>
            <p:spPr>
              <a:xfrm>
                <a:off x="2775947" y="4549329"/>
                <a:ext cx="0" cy="211597"/>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6" name="Gerader Verbinder 15"/>
              <p:cNvCxnSpPr/>
              <p:nvPr/>
            </p:nvCxnSpPr>
            <p:spPr>
              <a:xfrm>
                <a:off x="3123570" y="4549329"/>
                <a:ext cx="0" cy="211597"/>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2" name="Gerader Verbinder 41"/>
              <p:cNvCxnSpPr/>
              <p:nvPr/>
            </p:nvCxnSpPr>
            <p:spPr>
              <a:xfrm flipV="1">
                <a:off x="1390103" y="4493615"/>
                <a:ext cx="657221" cy="316912"/>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grpSp>
        <p:cxnSp>
          <p:nvCxnSpPr>
            <p:cNvPr id="44" name="Gerader Verbinder 43"/>
            <p:cNvCxnSpPr/>
            <p:nvPr/>
          </p:nvCxnSpPr>
          <p:spPr>
            <a:xfrm flipV="1">
              <a:off x="2069754" y="2690301"/>
              <a:ext cx="496244" cy="1859028"/>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46" name="Textfeld 45"/>
            <p:cNvSpPr txBox="1"/>
            <p:nvPr/>
          </p:nvSpPr>
          <p:spPr>
            <a:xfrm>
              <a:off x="3400661" y="4810527"/>
              <a:ext cx="370614" cy="369332"/>
            </a:xfrm>
            <a:prstGeom prst="rect">
              <a:avLst/>
            </a:prstGeom>
            <a:noFill/>
          </p:spPr>
          <p:txBody>
            <a:bodyPr wrap="none" rtlCol="0">
              <a:spAutoFit/>
            </a:bodyPr>
            <a:lstStyle/>
            <a:p>
              <a:r>
                <a:rPr lang="en-US" dirty="0" smtClean="0"/>
                <a:t>in</a:t>
              </a:r>
              <a:endParaRPr lang="en-US" dirty="0"/>
            </a:p>
          </p:txBody>
        </p:sp>
        <p:sp>
          <p:nvSpPr>
            <p:cNvPr id="47" name="Textfeld 46"/>
            <p:cNvSpPr txBox="1"/>
            <p:nvPr/>
          </p:nvSpPr>
          <p:spPr>
            <a:xfrm>
              <a:off x="1165904" y="2718949"/>
              <a:ext cx="527709" cy="369332"/>
            </a:xfrm>
            <a:prstGeom prst="rect">
              <a:avLst/>
            </a:prstGeom>
            <a:noFill/>
          </p:spPr>
          <p:txBody>
            <a:bodyPr wrap="none" rtlCol="0">
              <a:spAutoFit/>
            </a:bodyPr>
            <a:lstStyle/>
            <a:p>
              <a:r>
                <a:rPr lang="en-US" dirty="0" smtClean="0"/>
                <a:t>out</a:t>
              </a:r>
              <a:endParaRPr lang="en-US" dirty="0"/>
            </a:p>
          </p:txBody>
        </p:sp>
        <p:sp>
          <p:nvSpPr>
            <p:cNvPr id="48" name="Textfeld 47"/>
            <p:cNvSpPr txBox="1"/>
            <p:nvPr/>
          </p:nvSpPr>
          <p:spPr>
            <a:xfrm>
              <a:off x="1435914" y="4264600"/>
              <a:ext cx="260008" cy="261610"/>
            </a:xfrm>
            <a:prstGeom prst="rect">
              <a:avLst/>
            </a:prstGeom>
            <a:noFill/>
          </p:spPr>
          <p:txBody>
            <a:bodyPr wrap="none" rtlCol="0">
              <a:spAutoFit/>
            </a:bodyPr>
            <a:lstStyle/>
            <a:p>
              <a:r>
                <a:rPr lang="en-US" sz="1100" dirty="0" smtClean="0"/>
                <a:t>1</a:t>
              </a:r>
              <a:endParaRPr lang="en-US" sz="1100" dirty="0"/>
            </a:p>
          </p:txBody>
        </p:sp>
        <p:sp>
          <p:nvSpPr>
            <p:cNvPr id="49" name="Textfeld 48"/>
            <p:cNvSpPr txBox="1"/>
            <p:nvPr/>
          </p:nvSpPr>
          <p:spPr>
            <a:xfrm>
              <a:off x="1263671" y="4343838"/>
              <a:ext cx="316112" cy="261610"/>
            </a:xfrm>
            <a:prstGeom prst="rect">
              <a:avLst/>
            </a:prstGeom>
            <a:noFill/>
          </p:spPr>
          <p:txBody>
            <a:bodyPr wrap="none" rtlCol="0">
              <a:spAutoFit/>
            </a:bodyPr>
            <a:lstStyle/>
            <a:p>
              <a:r>
                <a:rPr lang="en-US" sz="1100" dirty="0" smtClean="0"/>
                <a:t>-1</a:t>
              </a:r>
              <a:endParaRPr lang="en-US" sz="1100" dirty="0"/>
            </a:p>
          </p:txBody>
        </p:sp>
        <p:sp>
          <p:nvSpPr>
            <p:cNvPr id="50" name="Textfeld 49"/>
            <p:cNvSpPr txBox="1"/>
            <p:nvPr/>
          </p:nvSpPr>
          <p:spPr>
            <a:xfrm>
              <a:off x="789125" y="4343877"/>
              <a:ext cx="316112" cy="261610"/>
            </a:xfrm>
            <a:prstGeom prst="rect">
              <a:avLst/>
            </a:prstGeom>
            <a:noFill/>
          </p:spPr>
          <p:txBody>
            <a:bodyPr wrap="none" rtlCol="0">
              <a:spAutoFit/>
            </a:bodyPr>
            <a:lstStyle/>
            <a:p>
              <a:r>
                <a:rPr lang="en-US" sz="1100" dirty="0" smtClean="0"/>
                <a:t>-2</a:t>
              </a:r>
              <a:endParaRPr lang="en-US" sz="1100" dirty="0"/>
            </a:p>
          </p:txBody>
        </p:sp>
        <p:sp>
          <p:nvSpPr>
            <p:cNvPr id="51" name="Textfeld 50"/>
            <p:cNvSpPr txBox="1"/>
            <p:nvPr/>
          </p:nvSpPr>
          <p:spPr>
            <a:xfrm>
              <a:off x="1429759" y="3965074"/>
              <a:ext cx="260008" cy="261610"/>
            </a:xfrm>
            <a:prstGeom prst="rect">
              <a:avLst/>
            </a:prstGeom>
            <a:noFill/>
          </p:spPr>
          <p:txBody>
            <a:bodyPr wrap="none" rtlCol="0">
              <a:spAutoFit/>
            </a:bodyPr>
            <a:lstStyle/>
            <a:p>
              <a:r>
                <a:rPr lang="en-US" sz="1100" dirty="0"/>
                <a:t>2</a:t>
              </a:r>
            </a:p>
          </p:txBody>
        </p:sp>
        <p:sp>
          <p:nvSpPr>
            <p:cNvPr id="52" name="Textfeld 51"/>
            <p:cNvSpPr txBox="1"/>
            <p:nvPr/>
          </p:nvSpPr>
          <p:spPr>
            <a:xfrm>
              <a:off x="1431667" y="3671609"/>
              <a:ext cx="260008" cy="261610"/>
            </a:xfrm>
            <a:prstGeom prst="rect">
              <a:avLst/>
            </a:prstGeom>
            <a:noFill/>
          </p:spPr>
          <p:txBody>
            <a:bodyPr wrap="none" rtlCol="0">
              <a:spAutoFit/>
            </a:bodyPr>
            <a:lstStyle/>
            <a:p>
              <a:r>
                <a:rPr lang="en-US" sz="1100" dirty="0" smtClean="0"/>
                <a:t>3</a:t>
              </a:r>
              <a:endParaRPr lang="en-US" sz="1100" dirty="0"/>
            </a:p>
          </p:txBody>
        </p:sp>
        <p:sp>
          <p:nvSpPr>
            <p:cNvPr id="53" name="Textfeld 52"/>
            <p:cNvSpPr txBox="1"/>
            <p:nvPr/>
          </p:nvSpPr>
          <p:spPr>
            <a:xfrm>
              <a:off x="1431773" y="3407928"/>
              <a:ext cx="260008" cy="261610"/>
            </a:xfrm>
            <a:prstGeom prst="rect">
              <a:avLst/>
            </a:prstGeom>
            <a:noFill/>
          </p:spPr>
          <p:txBody>
            <a:bodyPr wrap="none" rtlCol="0">
              <a:spAutoFit/>
            </a:bodyPr>
            <a:lstStyle/>
            <a:p>
              <a:r>
                <a:rPr lang="en-US" sz="1100" dirty="0" smtClean="0"/>
                <a:t>4</a:t>
              </a:r>
              <a:endParaRPr lang="en-US" sz="1100" dirty="0"/>
            </a:p>
          </p:txBody>
        </p:sp>
        <p:sp>
          <p:nvSpPr>
            <p:cNvPr id="54" name="Textfeld 53"/>
            <p:cNvSpPr txBox="1"/>
            <p:nvPr/>
          </p:nvSpPr>
          <p:spPr>
            <a:xfrm>
              <a:off x="1431773" y="3097276"/>
              <a:ext cx="260008" cy="261610"/>
            </a:xfrm>
            <a:prstGeom prst="rect">
              <a:avLst/>
            </a:prstGeom>
            <a:noFill/>
          </p:spPr>
          <p:txBody>
            <a:bodyPr wrap="none" rtlCol="0">
              <a:spAutoFit/>
            </a:bodyPr>
            <a:lstStyle/>
            <a:p>
              <a:r>
                <a:rPr lang="en-US" sz="1100" dirty="0" smtClean="0"/>
                <a:t>5</a:t>
              </a:r>
              <a:endParaRPr lang="en-US" sz="1100" dirty="0"/>
            </a:p>
          </p:txBody>
        </p:sp>
        <p:sp>
          <p:nvSpPr>
            <p:cNvPr id="55" name="Textfeld 54"/>
            <p:cNvSpPr txBox="1"/>
            <p:nvPr/>
          </p:nvSpPr>
          <p:spPr>
            <a:xfrm>
              <a:off x="2284780" y="4759038"/>
              <a:ext cx="260008" cy="261610"/>
            </a:xfrm>
            <a:prstGeom prst="rect">
              <a:avLst/>
            </a:prstGeom>
            <a:noFill/>
          </p:spPr>
          <p:txBody>
            <a:bodyPr wrap="none" rtlCol="0">
              <a:spAutoFit/>
            </a:bodyPr>
            <a:lstStyle/>
            <a:p>
              <a:r>
                <a:rPr lang="en-US" sz="1100" dirty="0"/>
                <a:t>2</a:t>
              </a:r>
            </a:p>
          </p:txBody>
        </p:sp>
        <p:sp>
          <p:nvSpPr>
            <p:cNvPr id="56" name="Textfeld 55"/>
            <p:cNvSpPr txBox="1"/>
            <p:nvPr/>
          </p:nvSpPr>
          <p:spPr>
            <a:xfrm>
              <a:off x="1945546" y="4757422"/>
              <a:ext cx="260008" cy="261610"/>
            </a:xfrm>
            <a:prstGeom prst="rect">
              <a:avLst/>
            </a:prstGeom>
            <a:noFill/>
          </p:spPr>
          <p:txBody>
            <a:bodyPr wrap="none" rtlCol="0">
              <a:spAutoFit/>
            </a:bodyPr>
            <a:lstStyle/>
            <a:p>
              <a:r>
                <a:rPr lang="en-US" sz="1100" dirty="0" smtClean="0"/>
                <a:t>1</a:t>
              </a:r>
              <a:endParaRPr lang="en-US" sz="1100" dirty="0"/>
            </a:p>
          </p:txBody>
        </p:sp>
      </p:grpSp>
      <p:sp>
        <p:nvSpPr>
          <p:cNvPr id="59" name="Rechteck 58"/>
          <p:cNvSpPr/>
          <p:nvPr/>
        </p:nvSpPr>
        <p:spPr>
          <a:xfrm>
            <a:off x="468312" y="5222803"/>
            <a:ext cx="7978369" cy="954107"/>
          </a:xfrm>
          <a:prstGeom prst="rect">
            <a:avLst/>
          </a:prstGeom>
        </p:spPr>
        <p:txBody>
          <a:bodyPr wrap="square">
            <a:spAutoFit/>
          </a:bodyPr>
          <a:lstStyle/>
          <a:p>
            <a:pPr>
              <a:lnSpc>
                <a:spcPct val="150000"/>
              </a:lnSpc>
            </a:pPr>
            <a:r>
              <a:rPr lang="en-US" sz="1400" dirty="0" err="1">
                <a:latin typeface="Courier New" panose="02070309020205020404" pitchFamily="49" charset="0"/>
                <a:cs typeface="Courier New" panose="02070309020205020404" pitchFamily="49" charset="0"/>
              </a:rPr>
              <a:t>pwl_value</a:t>
            </a: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sca_create_pair_vector</a:t>
            </a:r>
            <a:r>
              <a:rPr lang="en-US" sz="1400" dirty="0">
                <a:latin typeface="Courier New" panose="02070309020205020404" pitchFamily="49" charset="0"/>
                <a:cs typeface="Courier New" panose="02070309020205020404" pitchFamily="49" charset="0"/>
              </a:rPr>
              <a:t>(-2.0,-0.6, -1.0,-0.4, 1.0,0.4, 2.0,5.0</a:t>
            </a:r>
            <a:r>
              <a:rPr lang="en-US" sz="1400" dirty="0" smtClean="0">
                <a:latin typeface="Courier New" panose="02070309020205020404" pitchFamily="49" charset="0"/>
                <a:cs typeface="Courier New" panose="02070309020205020404" pitchFamily="49" charset="0"/>
              </a:rPr>
              <a:t>)</a:t>
            </a:r>
            <a:r>
              <a:rPr lang="en-US" sz="1400" dirty="0">
                <a:latin typeface="Courier New" panose="02070309020205020404" pitchFamily="49" charset="0"/>
                <a:cs typeface="Courier New" panose="02070309020205020404" pitchFamily="49" charset="0"/>
              </a:rPr>
              <a:t> </a:t>
            </a:r>
            <a:r>
              <a:rPr lang="en-US" sz="1400" dirty="0" err="1" smtClean="0">
                <a:latin typeface="Courier New" panose="02070309020205020404" pitchFamily="49" charset="0"/>
                <a:cs typeface="Courier New" panose="02070309020205020404" pitchFamily="49" charset="0"/>
              </a:rPr>
              <a:t>pwl_value</a:t>
            </a:r>
            <a:r>
              <a:rPr lang="en-US" sz="1400" dirty="0" smtClean="0">
                <a:latin typeface="Courier New" panose="02070309020205020404" pitchFamily="49" charset="0"/>
                <a:cs typeface="Courier New" panose="02070309020205020404" pitchFamily="49" charset="0"/>
              </a:rPr>
              <a:t>={ {-2.0</a:t>
            </a:r>
            <a:r>
              <a:rPr lang="en-US" sz="1400" dirty="0">
                <a:latin typeface="Courier New" panose="02070309020205020404" pitchFamily="49" charset="0"/>
                <a:cs typeface="Courier New" panose="02070309020205020404" pitchFamily="49" charset="0"/>
              </a:rPr>
              <a:t>,-</a:t>
            </a:r>
            <a:r>
              <a:rPr lang="en-US" sz="1400" dirty="0" smtClean="0">
                <a:latin typeface="Courier New" panose="02070309020205020404" pitchFamily="49" charset="0"/>
                <a:cs typeface="Courier New" panose="02070309020205020404" pitchFamily="49" charset="0"/>
              </a:rPr>
              <a:t>0.6} , {-</a:t>
            </a:r>
            <a:r>
              <a:rPr lang="en-US" sz="1400" dirty="0">
                <a:latin typeface="Courier New" panose="02070309020205020404" pitchFamily="49" charset="0"/>
                <a:cs typeface="Courier New" panose="02070309020205020404" pitchFamily="49" charset="0"/>
              </a:rPr>
              <a:t>1.0,-</a:t>
            </a:r>
            <a:r>
              <a:rPr lang="en-US" sz="1400" dirty="0" smtClean="0">
                <a:latin typeface="Courier New" panose="02070309020205020404" pitchFamily="49" charset="0"/>
                <a:cs typeface="Courier New" panose="02070309020205020404" pitchFamily="49" charset="0"/>
              </a:rPr>
              <a:t>0.4}, {1.0,0.4}, {2.0,5.0} }  //C++11</a:t>
            </a:r>
            <a:endParaRPr lang="en-US" sz="1400" dirty="0">
              <a:latin typeface="Courier New" panose="02070309020205020404" pitchFamily="49" charset="0"/>
              <a:cs typeface="Courier New" panose="02070309020205020404" pitchFamily="49" charset="0"/>
            </a:endParaRPr>
          </a:p>
          <a:p>
            <a:endParaRPr lang="en-US" sz="1400" dirty="0">
              <a:latin typeface="Courier New" panose="02070309020205020404" pitchFamily="49" charset="0"/>
              <a:cs typeface="Courier New" panose="02070309020205020404" pitchFamily="49" charset="0"/>
            </a:endParaRPr>
          </a:p>
        </p:txBody>
      </p:sp>
      <p:sp>
        <p:nvSpPr>
          <p:cNvPr id="60" name="Textfeld 59"/>
          <p:cNvSpPr txBox="1"/>
          <p:nvPr/>
        </p:nvSpPr>
        <p:spPr>
          <a:xfrm>
            <a:off x="1423263" y="4269719"/>
            <a:ext cx="316112" cy="261610"/>
          </a:xfrm>
          <a:prstGeom prst="rect">
            <a:avLst/>
          </a:prstGeom>
          <a:noFill/>
        </p:spPr>
        <p:txBody>
          <a:bodyPr wrap="none" rtlCol="0">
            <a:spAutoFit/>
          </a:bodyPr>
          <a:lstStyle/>
          <a:p>
            <a:r>
              <a:rPr lang="en-US" sz="1100" dirty="0" smtClean="0"/>
              <a:t>-1</a:t>
            </a:r>
            <a:endParaRPr lang="en-US" sz="1100" dirty="0"/>
          </a:p>
        </p:txBody>
      </p:sp>
      <p:sp>
        <p:nvSpPr>
          <p:cNvPr id="61" name="Textfeld 60"/>
          <p:cNvSpPr txBox="1"/>
          <p:nvPr/>
        </p:nvSpPr>
        <p:spPr>
          <a:xfrm>
            <a:off x="1423263" y="4556885"/>
            <a:ext cx="316112" cy="261610"/>
          </a:xfrm>
          <a:prstGeom prst="rect">
            <a:avLst/>
          </a:prstGeom>
          <a:noFill/>
        </p:spPr>
        <p:txBody>
          <a:bodyPr wrap="none" rtlCol="0">
            <a:spAutoFit/>
          </a:bodyPr>
          <a:lstStyle/>
          <a:p>
            <a:r>
              <a:rPr lang="en-US" sz="1100" dirty="0" smtClean="0"/>
              <a:t>-2</a:t>
            </a:r>
            <a:endParaRPr lang="en-US" sz="1100" dirty="0"/>
          </a:p>
        </p:txBody>
      </p:sp>
    </p:spTree>
    <p:extLst>
      <p:ext uri="{BB962C8B-B14F-4D97-AF65-F5344CB8AC3E}">
        <p14:creationId xmlns:p14="http://schemas.microsoft.com/office/powerpoint/2010/main" val="19751697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Inhaltsplatzhalter 33"/>
          <p:cNvPicPr>
            <a:picLocks noGrp="1" noChangeAspect="1"/>
          </p:cNvPicPr>
          <p:nvPr>
            <p:ph sz="half" idx="1"/>
          </p:nvPr>
        </p:nvPicPr>
        <p:blipFill>
          <a:blip r:embed="rId2"/>
          <a:stretch>
            <a:fillRect/>
          </a:stretch>
        </p:blipFill>
        <p:spPr>
          <a:xfrm>
            <a:off x="719131" y="1760003"/>
            <a:ext cx="3432345" cy="3084843"/>
          </a:xfrm>
          <a:prstGeom prst="rect">
            <a:avLst/>
          </a:prstGeom>
        </p:spPr>
      </p:pic>
      <p:sp>
        <p:nvSpPr>
          <p:cNvPr id="2" name="Titel 1"/>
          <p:cNvSpPr>
            <a:spLocks noGrp="1"/>
          </p:cNvSpPr>
          <p:nvPr>
            <p:ph type="title"/>
          </p:nvPr>
        </p:nvSpPr>
        <p:spPr/>
        <p:txBody>
          <a:bodyPr/>
          <a:lstStyle/>
          <a:p>
            <a:r>
              <a:rPr lang="en-US" dirty="0"/>
              <a:t>Piece Wise Linear</a:t>
            </a:r>
          </a:p>
        </p:txBody>
      </p:sp>
      <p:sp>
        <p:nvSpPr>
          <p:cNvPr id="4" name="Textplatzhalter 3"/>
          <p:cNvSpPr>
            <a:spLocks noGrp="1"/>
          </p:cNvSpPr>
          <p:nvPr>
            <p:ph type="body" sz="quarter" idx="13"/>
          </p:nvPr>
        </p:nvSpPr>
        <p:spPr/>
        <p:txBody>
          <a:bodyPr/>
          <a:lstStyle/>
          <a:p>
            <a:r>
              <a:rPr lang="en-US" dirty="0" smtClean="0"/>
              <a:t>PWC (piece wise constant) Vector Definition</a:t>
            </a:r>
            <a:endParaRPr lang="en-US" dirty="0"/>
          </a:p>
        </p:txBody>
      </p:sp>
      <p:sp>
        <p:nvSpPr>
          <p:cNvPr id="15" name="Inhaltsplatzhalter 14"/>
          <p:cNvSpPr>
            <a:spLocks noGrp="1"/>
          </p:cNvSpPr>
          <p:nvPr>
            <p:ph sz="half" idx="14"/>
          </p:nvPr>
        </p:nvSpPr>
        <p:spPr>
          <a:xfrm>
            <a:off x="4638677" y="1628775"/>
            <a:ext cx="4037011" cy="3929321"/>
          </a:xfrm>
        </p:spPr>
        <p:txBody>
          <a:bodyPr>
            <a:normAutofit fontScale="70000" lnSpcReduction="20000"/>
          </a:bodyPr>
          <a:lstStyle/>
          <a:p>
            <a:r>
              <a:rPr lang="en-US" dirty="0"/>
              <a:t>The vector represents value pairs – </a:t>
            </a:r>
            <a:r>
              <a:rPr lang="en-US" dirty="0" smtClean="0"/>
              <a:t>the vector must contain at least one pair</a:t>
            </a:r>
            <a:endParaRPr lang="en-US" dirty="0"/>
          </a:p>
          <a:p>
            <a:r>
              <a:rPr lang="en-US" dirty="0"/>
              <a:t>Before the first and after the last point the segment will be continued</a:t>
            </a:r>
          </a:p>
          <a:p>
            <a:r>
              <a:rPr lang="en-US" dirty="0"/>
              <a:t>The solver will not skip segments – the solver reduces internally the step width </a:t>
            </a:r>
          </a:p>
          <a:p>
            <a:r>
              <a:rPr lang="en-US" dirty="0" err="1"/>
              <a:t>sca_eln</a:t>
            </a:r>
            <a:r>
              <a:rPr lang="en-US" dirty="0"/>
              <a:t>::</a:t>
            </a:r>
            <a:r>
              <a:rPr lang="en-US" dirty="0" err="1"/>
              <a:t>sca_vcc</a:t>
            </a:r>
            <a:r>
              <a:rPr lang="en-US" dirty="0"/>
              <a:t> (voltage controlled capacitor), </a:t>
            </a:r>
            <a:r>
              <a:rPr lang="en-US" dirty="0" err="1"/>
              <a:t>sca_eln</a:t>
            </a:r>
            <a:r>
              <a:rPr lang="en-US" dirty="0"/>
              <a:t>::</a:t>
            </a:r>
            <a:r>
              <a:rPr lang="en-US" dirty="0" err="1"/>
              <a:t>sca_vcr</a:t>
            </a:r>
            <a:r>
              <a:rPr lang="en-US" dirty="0"/>
              <a:t> (voltage controlled resistor)</a:t>
            </a:r>
          </a:p>
          <a:p>
            <a:endParaRPr lang="en-US" dirty="0"/>
          </a:p>
        </p:txBody>
      </p:sp>
      <p:sp>
        <p:nvSpPr>
          <p:cNvPr id="82" name="Rechteck 81"/>
          <p:cNvSpPr/>
          <p:nvPr/>
        </p:nvSpPr>
        <p:spPr>
          <a:xfrm>
            <a:off x="416560" y="5202229"/>
            <a:ext cx="8259128" cy="711733"/>
          </a:xfrm>
          <a:prstGeom prst="rect">
            <a:avLst/>
          </a:prstGeom>
        </p:spPr>
        <p:txBody>
          <a:bodyPr wrap="square">
            <a:spAutoFit/>
          </a:bodyPr>
          <a:lstStyle/>
          <a:p>
            <a:pPr>
              <a:lnSpc>
                <a:spcPct val="150000"/>
              </a:lnSpc>
            </a:pPr>
            <a:r>
              <a:rPr lang="en-US" sz="1400" dirty="0" err="1" smtClean="0">
                <a:latin typeface="Courier New" panose="02070309020205020404" pitchFamily="49" charset="0"/>
                <a:cs typeface="Courier New" panose="02070309020205020404" pitchFamily="49" charset="0"/>
              </a:rPr>
              <a:t>pwc_value</a:t>
            </a:r>
            <a:r>
              <a:rPr lang="en-US" sz="1400" dirty="0" smtClean="0">
                <a:latin typeface="Courier New" panose="02070309020205020404" pitchFamily="49" charset="0"/>
                <a:cs typeface="Courier New" panose="02070309020205020404" pitchFamily="49" charset="0"/>
              </a:rPr>
              <a:t> = </a:t>
            </a:r>
            <a:r>
              <a:rPr lang="en-US" sz="1400" dirty="0" err="1" smtClean="0">
                <a:latin typeface="Courier New" panose="02070309020205020404" pitchFamily="49" charset="0"/>
                <a:cs typeface="Courier New" panose="02070309020205020404" pitchFamily="49" charset="0"/>
              </a:rPr>
              <a:t>sca_create_pair_vector</a:t>
            </a:r>
            <a:r>
              <a:rPr lang="en-US" sz="1400" dirty="0">
                <a:latin typeface="Courier New" panose="02070309020205020404" pitchFamily="49" charset="0"/>
                <a:cs typeface="Courier New" panose="02070309020205020404" pitchFamily="49" charset="0"/>
              </a:rPr>
              <a:t>(-2.0,-2.0, -1.0,-0.4, 1.0,0.4, 2.0,5.0</a:t>
            </a:r>
            <a:r>
              <a:rPr lang="en-US" sz="1400" dirty="0" smtClean="0">
                <a:latin typeface="Courier New" panose="02070309020205020404" pitchFamily="49" charset="0"/>
                <a:cs typeface="Courier New" panose="02070309020205020404" pitchFamily="49" charset="0"/>
              </a:rPr>
              <a:t>)</a:t>
            </a:r>
          </a:p>
          <a:p>
            <a:pPr>
              <a:lnSpc>
                <a:spcPct val="150000"/>
              </a:lnSpc>
            </a:pPr>
            <a:r>
              <a:rPr lang="en-US" sz="1400" dirty="0" err="1" smtClean="0">
                <a:latin typeface="Courier New" panose="02070309020205020404" pitchFamily="49" charset="0"/>
                <a:cs typeface="Courier New" panose="02070309020205020404" pitchFamily="49" charset="0"/>
              </a:rPr>
              <a:t>pwc_value</a:t>
            </a:r>
            <a:r>
              <a:rPr lang="en-US" sz="1400" dirty="0" smtClean="0">
                <a:latin typeface="Courier New" panose="02070309020205020404" pitchFamily="49" charset="0"/>
                <a:cs typeface="Courier New" panose="02070309020205020404" pitchFamily="49" charset="0"/>
              </a:rPr>
              <a:t> = { {-2.0</a:t>
            </a:r>
            <a:r>
              <a:rPr lang="en-US" sz="1400" dirty="0">
                <a:latin typeface="Courier New" panose="02070309020205020404" pitchFamily="49" charset="0"/>
                <a:cs typeface="Courier New" panose="02070309020205020404" pitchFamily="49" charset="0"/>
              </a:rPr>
              <a:t>,-</a:t>
            </a:r>
            <a:r>
              <a:rPr lang="en-US" sz="1400" dirty="0" smtClean="0">
                <a:latin typeface="Courier New" panose="02070309020205020404" pitchFamily="49" charset="0"/>
                <a:cs typeface="Courier New" panose="02070309020205020404" pitchFamily="49" charset="0"/>
              </a:rPr>
              <a:t>2.0}, {-</a:t>
            </a:r>
            <a:r>
              <a:rPr lang="en-US" sz="1400" dirty="0">
                <a:latin typeface="Courier New" panose="02070309020205020404" pitchFamily="49" charset="0"/>
                <a:cs typeface="Courier New" panose="02070309020205020404" pitchFamily="49" charset="0"/>
              </a:rPr>
              <a:t>1.0,-</a:t>
            </a:r>
            <a:r>
              <a:rPr lang="en-US" sz="1400" dirty="0" smtClean="0">
                <a:latin typeface="Courier New" panose="02070309020205020404" pitchFamily="49" charset="0"/>
                <a:cs typeface="Courier New" panose="02070309020205020404" pitchFamily="49" charset="0"/>
              </a:rPr>
              <a:t>0.4}, {1.0,0.4}, {2.0,5.0} } //C++11</a:t>
            </a:r>
            <a:endParaRPr lang="en-US" sz="14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9832044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en-US" dirty="0"/>
              <a:t>Piece Wise Linear</a:t>
            </a:r>
          </a:p>
        </p:txBody>
      </p:sp>
      <p:sp>
        <p:nvSpPr>
          <p:cNvPr id="5" name="Textplatzhalter 4"/>
          <p:cNvSpPr>
            <a:spLocks noGrp="1"/>
          </p:cNvSpPr>
          <p:nvPr>
            <p:ph type="body" sz="quarter" idx="13"/>
          </p:nvPr>
        </p:nvSpPr>
        <p:spPr/>
        <p:txBody>
          <a:bodyPr/>
          <a:lstStyle/>
          <a:p>
            <a:r>
              <a:rPr lang="en-US" dirty="0" smtClean="0"/>
              <a:t>PWL modelling example – simple diode</a:t>
            </a:r>
            <a:endParaRPr lang="en-US" dirty="0"/>
          </a:p>
        </p:txBody>
      </p:sp>
      <p:pic>
        <p:nvPicPr>
          <p:cNvPr id="6" name="Inhaltsplatzhalter 5"/>
          <p:cNvPicPr>
            <a:picLocks noGrp="1" noChangeAspect="1"/>
          </p:cNvPicPr>
          <p:nvPr>
            <p:ph sz="half" idx="4294967295"/>
          </p:nvPr>
        </p:nvPicPr>
        <p:blipFill>
          <a:blip r:embed="rId2">
            <a:extLst>
              <a:ext uri="{28A0092B-C50C-407E-A947-70E740481C1C}">
                <a14:useLocalDpi xmlns:a14="http://schemas.microsoft.com/office/drawing/2010/main" val="0"/>
              </a:ext>
            </a:extLst>
          </a:blip>
          <a:stretch>
            <a:fillRect/>
          </a:stretch>
        </p:blipFill>
        <p:spPr>
          <a:xfrm>
            <a:off x="4000091" y="1381125"/>
            <a:ext cx="4691062" cy="2243138"/>
          </a:xfrm>
        </p:spPr>
      </p:pic>
      <p:pic>
        <p:nvPicPr>
          <p:cNvPr id="69" name="Inhaltsplatzhalter 68"/>
          <p:cNvPicPr>
            <a:picLocks noGrp="1" noChangeAspect="1"/>
          </p:cNvPicPr>
          <p:nvPr>
            <p:ph sz="half" idx="4294967295"/>
          </p:nvPr>
        </p:nvPicPr>
        <p:blipFill rotWithShape="1">
          <a:blip r:embed="rId3">
            <a:extLst>
              <a:ext uri="{28A0092B-C50C-407E-A947-70E740481C1C}">
                <a14:useLocalDpi xmlns:a14="http://schemas.microsoft.com/office/drawing/2010/main" val="0"/>
              </a:ext>
            </a:extLst>
          </a:blip>
          <a:srcRect l="23764" r="641"/>
          <a:stretch/>
        </p:blipFill>
        <p:spPr>
          <a:xfrm>
            <a:off x="4990062" y="4149725"/>
            <a:ext cx="3640137" cy="1541463"/>
          </a:xfrm>
        </p:spPr>
      </p:pic>
      <p:sp>
        <p:nvSpPr>
          <p:cNvPr id="45" name="Textfeld 44"/>
          <p:cNvSpPr txBox="1"/>
          <p:nvPr/>
        </p:nvSpPr>
        <p:spPr>
          <a:xfrm>
            <a:off x="809249" y="6175020"/>
            <a:ext cx="189538" cy="430887"/>
          </a:xfrm>
          <a:prstGeom prst="rect">
            <a:avLst/>
          </a:prstGeom>
          <a:noFill/>
        </p:spPr>
        <p:txBody>
          <a:bodyPr wrap="square" rtlCol="0">
            <a:spAutoFit/>
          </a:bodyPr>
          <a:lstStyle/>
          <a:p>
            <a:r>
              <a:rPr lang="en-US" sz="1100" dirty="0" smtClean="0"/>
              <a:t>-2</a:t>
            </a:r>
            <a:endParaRPr lang="en-US" sz="1100" dirty="0"/>
          </a:p>
        </p:txBody>
      </p:sp>
      <p:grpSp>
        <p:nvGrpSpPr>
          <p:cNvPr id="72" name="Gruppieren 71"/>
          <p:cNvGrpSpPr/>
          <p:nvPr/>
        </p:nvGrpSpPr>
        <p:grpSpPr>
          <a:xfrm>
            <a:off x="754380" y="2367416"/>
            <a:ext cx="3120460" cy="2831741"/>
            <a:chOff x="754380" y="2367416"/>
            <a:chExt cx="3120460" cy="2831741"/>
          </a:xfrm>
        </p:grpSpPr>
        <p:grpSp>
          <p:nvGrpSpPr>
            <p:cNvPr id="8" name="Gruppieren 7"/>
            <p:cNvGrpSpPr/>
            <p:nvPr/>
          </p:nvGrpSpPr>
          <p:grpSpPr>
            <a:xfrm>
              <a:off x="1914671" y="2469807"/>
              <a:ext cx="231096" cy="2729350"/>
              <a:chOff x="447086" y="1949712"/>
              <a:chExt cx="241825" cy="2924569"/>
            </a:xfrm>
          </p:grpSpPr>
          <p:cxnSp>
            <p:nvCxnSpPr>
              <p:cNvPr id="35" name="Gerade Verbindung mit Pfeil 34"/>
              <p:cNvCxnSpPr/>
              <p:nvPr/>
            </p:nvCxnSpPr>
            <p:spPr>
              <a:xfrm flipV="1">
                <a:off x="575556" y="1949712"/>
                <a:ext cx="0" cy="2924569"/>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36" name="Gerader Verbinder 35"/>
              <p:cNvCxnSpPr/>
              <p:nvPr/>
            </p:nvCxnSpPr>
            <p:spPr>
              <a:xfrm>
                <a:off x="454643" y="4367960"/>
                <a:ext cx="226711"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7" name="Gerader Verbinder 36"/>
              <p:cNvCxnSpPr/>
              <p:nvPr/>
            </p:nvCxnSpPr>
            <p:spPr>
              <a:xfrm>
                <a:off x="462200" y="4074495"/>
                <a:ext cx="226711"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8" name="Gerader Verbinder 37"/>
              <p:cNvCxnSpPr/>
              <p:nvPr/>
            </p:nvCxnSpPr>
            <p:spPr>
              <a:xfrm>
                <a:off x="447086" y="3757100"/>
                <a:ext cx="226711"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9" name="Gerader Verbinder 38"/>
              <p:cNvCxnSpPr/>
              <p:nvPr/>
            </p:nvCxnSpPr>
            <p:spPr>
              <a:xfrm>
                <a:off x="454643" y="3463635"/>
                <a:ext cx="226711"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0" name="Gerader Verbinder 39"/>
              <p:cNvCxnSpPr/>
              <p:nvPr/>
            </p:nvCxnSpPr>
            <p:spPr>
              <a:xfrm>
                <a:off x="447086" y="3182766"/>
                <a:ext cx="226711"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1" name="Gerader Verbinder 40"/>
              <p:cNvCxnSpPr/>
              <p:nvPr/>
            </p:nvCxnSpPr>
            <p:spPr>
              <a:xfrm>
                <a:off x="454643" y="2889301"/>
                <a:ext cx="226711"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2" name="Gerader Verbinder 41"/>
              <p:cNvCxnSpPr/>
              <p:nvPr/>
            </p:nvCxnSpPr>
            <p:spPr>
              <a:xfrm>
                <a:off x="454643" y="2623547"/>
                <a:ext cx="226711"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3" name="Gerader Verbinder 42"/>
              <p:cNvCxnSpPr/>
              <p:nvPr/>
            </p:nvCxnSpPr>
            <p:spPr>
              <a:xfrm>
                <a:off x="462200" y="2330082"/>
                <a:ext cx="226711"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10" name="Textfeld 9"/>
            <p:cNvSpPr txBox="1"/>
            <p:nvPr/>
          </p:nvSpPr>
          <p:spPr>
            <a:xfrm>
              <a:off x="1896130" y="3965635"/>
              <a:ext cx="277577" cy="343478"/>
            </a:xfrm>
            <a:prstGeom prst="rect">
              <a:avLst/>
            </a:prstGeom>
            <a:noFill/>
          </p:spPr>
          <p:txBody>
            <a:bodyPr wrap="none" rtlCol="0">
              <a:spAutoFit/>
            </a:bodyPr>
            <a:lstStyle/>
            <a:p>
              <a:r>
                <a:rPr lang="en-US" dirty="0" smtClean="0"/>
                <a:t>x</a:t>
              </a:r>
              <a:endParaRPr lang="en-US" dirty="0"/>
            </a:p>
          </p:txBody>
        </p:sp>
        <p:sp>
          <p:nvSpPr>
            <p:cNvPr id="11" name="Textfeld 10"/>
            <p:cNvSpPr txBox="1"/>
            <p:nvPr/>
          </p:nvSpPr>
          <p:spPr>
            <a:xfrm>
              <a:off x="2884226" y="2917396"/>
              <a:ext cx="333044" cy="473238"/>
            </a:xfrm>
            <a:prstGeom prst="rect">
              <a:avLst/>
            </a:prstGeom>
            <a:noFill/>
          </p:spPr>
          <p:txBody>
            <a:bodyPr wrap="square" rtlCol="0">
              <a:spAutoFit/>
            </a:bodyPr>
            <a:lstStyle/>
            <a:p>
              <a:r>
                <a:rPr lang="en-US" dirty="0" smtClean="0"/>
                <a:t>x</a:t>
              </a:r>
              <a:endParaRPr lang="en-US" dirty="0"/>
            </a:p>
          </p:txBody>
        </p:sp>
        <p:sp>
          <p:nvSpPr>
            <p:cNvPr id="12" name="Textfeld 11"/>
            <p:cNvSpPr txBox="1"/>
            <p:nvPr/>
          </p:nvSpPr>
          <p:spPr>
            <a:xfrm>
              <a:off x="2546841" y="3782548"/>
              <a:ext cx="277577" cy="343478"/>
            </a:xfrm>
            <a:prstGeom prst="rect">
              <a:avLst/>
            </a:prstGeom>
            <a:noFill/>
          </p:spPr>
          <p:txBody>
            <a:bodyPr wrap="none" rtlCol="0">
              <a:spAutoFit/>
            </a:bodyPr>
            <a:lstStyle/>
            <a:p>
              <a:r>
                <a:rPr lang="en-US" dirty="0" smtClean="0"/>
                <a:t>x</a:t>
              </a:r>
              <a:endParaRPr lang="en-US" dirty="0"/>
            </a:p>
          </p:txBody>
        </p:sp>
        <p:grpSp>
          <p:nvGrpSpPr>
            <p:cNvPr id="14" name="Gruppieren 13"/>
            <p:cNvGrpSpPr/>
            <p:nvPr/>
          </p:nvGrpSpPr>
          <p:grpSpPr>
            <a:xfrm>
              <a:off x="754380" y="3969194"/>
              <a:ext cx="2946467" cy="523857"/>
              <a:chOff x="392965" y="4461240"/>
              <a:chExt cx="3083266" cy="563289"/>
            </a:xfrm>
          </p:grpSpPr>
          <p:cxnSp>
            <p:nvCxnSpPr>
              <p:cNvPr id="27" name="Gerade Verbindung mit Pfeil 26"/>
              <p:cNvCxnSpPr/>
              <p:nvPr/>
            </p:nvCxnSpPr>
            <p:spPr>
              <a:xfrm>
                <a:off x="392965" y="4655127"/>
                <a:ext cx="3083266" cy="0"/>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28" name="Gerader Verbinder 27"/>
              <p:cNvCxnSpPr/>
              <p:nvPr/>
            </p:nvCxnSpPr>
            <p:spPr>
              <a:xfrm>
                <a:off x="967299" y="4549329"/>
                <a:ext cx="0" cy="211597"/>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9" name="Gerader Verbinder 28"/>
              <p:cNvCxnSpPr/>
              <p:nvPr/>
            </p:nvCxnSpPr>
            <p:spPr>
              <a:xfrm>
                <a:off x="1384194" y="4549329"/>
                <a:ext cx="0" cy="211597"/>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0" name="Gerader Verbinder 29"/>
              <p:cNvCxnSpPr/>
              <p:nvPr/>
            </p:nvCxnSpPr>
            <p:spPr>
              <a:xfrm>
                <a:off x="2086998" y="4549329"/>
                <a:ext cx="0" cy="211597"/>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1" name="Gerader Verbinder 30"/>
              <p:cNvCxnSpPr/>
              <p:nvPr/>
            </p:nvCxnSpPr>
            <p:spPr>
              <a:xfrm>
                <a:off x="2420766" y="4549329"/>
                <a:ext cx="0" cy="211597"/>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2" name="Gerader Verbinder 31"/>
              <p:cNvCxnSpPr/>
              <p:nvPr/>
            </p:nvCxnSpPr>
            <p:spPr>
              <a:xfrm>
                <a:off x="2775947" y="4549329"/>
                <a:ext cx="0" cy="211597"/>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3" name="Gerader Verbinder 32"/>
              <p:cNvCxnSpPr/>
              <p:nvPr/>
            </p:nvCxnSpPr>
            <p:spPr>
              <a:xfrm>
                <a:off x="3123570" y="4549329"/>
                <a:ext cx="0" cy="211597"/>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4" name="Gerader Verbinder 33"/>
              <p:cNvCxnSpPr/>
              <p:nvPr/>
            </p:nvCxnSpPr>
            <p:spPr>
              <a:xfrm flipV="1">
                <a:off x="478306" y="4461240"/>
                <a:ext cx="1944981" cy="563289"/>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grpSp>
        <p:cxnSp>
          <p:nvCxnSpPr>
            <p:cNvPr id="15" name="Gerader Verbinder 14"/>
            <p:cNvCxnSpPr/>
            <p:nvPr/>
          </p:nvCxnSpPr>
          <p:spPr>
            <a:xfrm flipV="1">
              <a:off x="2686849" y="2694241"/>
              <a:ext cx="502417" cy="1278858"/>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16" name="Textfeld 15"/>
            <p:cNvSpPr txBox="1"/>
            <p:nvPr/>
          </p:nvSpPr>
          <p:spPr>
            <a:xfrm>
              <a:off x="3427282" y="4240460"/>
              <a:ext cx="447558" cy="261610"/>
            </a:xfrm>
            <a:prstGeom prst="rect">
              <a:avLst/>
            </a:prstGeom>
            <a:noFill/>
          </p:spPr>
          <p:txBody>
            <a:bodyPr wrap="none" rtlCol="0">
              <a:spAutoFit/>
            </a:bodyPr>
            <a:lstStyle/>
            <a:p>
              <a:r>
                <a:rPr lang="en-US" sz="1100" dirty="0" smtClean="0"/>
                <a:t>V(V)</a:t>
              </a:r>
              <a:endParaRPr lang="en-US" sz="1100" dirty="0"/>
            </a:p>
          </p:txBody>
        </p:sp>
        <p:sp>
          <p:nvSpPr>
            <p:cNvPr id="17" name="Textfeld 16"/>
            <p:cNvSpPr txBox="1"/>
            <p:nvPr/>
          </p:nvSpPr>
          <p:spPr>
            <a:xfrm>
              <a:off x="1541955" y="2367416"/>
              <a:ext cx="399468" cy="261610"/>
            </a:xfrm>
            <a:prstGeom prst="rect">
              <a:avLst/>
            </a:prstGeom>
            <a:noFill/>
          </p:spPr>
          <p:txBody>
            <a:bodyPr wrap="none" rtlCol="0">
              <a:spAutoFit/>
            </a:bodyPr>
            <a:lstStyle/>
            <a:p>
              <a:r>
                <a:rPr lang="en-US" sz="1100" dirty="0" smtClean="0"/>
                <a:t>I(A)</a:t>
              </a:r>
              <a:endParaRPr lang="en-US" sz="1100" dirty="0"/>
            </a:p>
          </p:txBody>
        </p:sp>
        <p:sp>
          <p:nvSpPr>
            <p:cNvPr id="23" name="Textfeld 22"/>
            <p:cNvSpPr txBox="1"/>
            <p:nvPr/>
          </p:nvSpPr>
          <p:spPr>
            <a:xfrm>
              <a:off x="1380796" y="2939961"/>
              <a:ext cx="495649" cy="246221"/>
            </a:xfrm>
            <a:prstGeom prst="rect">
              <a:avLst/>
            </a:prstGeom>
            <a:noFill/>
          </p:spPr>
          <p:txBody>
            <a:bodyPr wrap="none" rtlCol="0">
              <a:spAutoFit/>
            </a:bodyPr>
            <a:lstStyle/>
            <a:p>
              <a:r>
                <a:rPr lang="en-US" sz="1000" dirty="0" smtClean="0"/>
                <a:t>1/</a:t>
              </a:r>
              <a:r>
                <a:rPr lang="en-US" sz="1000" dirty="0" err="1" smtClean="0"/>
                <a:t>ron</a:t>
              </a:r>
              <a:endParaRPr lang="en-US" sz="1000" dirty="0"/>
            </a:p>
          </p:txBody>
        </p:sp>
        <p:sp>
          <p:nvSpPr>
            <p:cNvPr id="25" name="Textfeld 24"/>
            <p:cNvSpPr txBox="1"/>
            <p:nvPr/>
          </p:nvSpPr>
          <p:spPr>
            <a:xfrm>
              <a:off x="2488578" y="4240460"/>
              <a:ext cx="360996" cy="246221"/>
            </a:xfrm>
            <a:prstGeom prst="rect">
              <a:avLst/>
            </a:prstGeom>
            <a:noFill/>
          </p:spPr>
          <p:txBody>
            <a:bodyPr wrap="none" rtlCol="0">
              <a:spAutoFit/>
            </a:bodyPr>
            <a:lstStyle/>
            <a:p>
              <a:r>
                <a:rPr lang="en-US" sz="1000" dirty="0" err="1" smtClean="0"/>
                <a:t>vth</a:t>
              </a:r>
              <a:endParaRPr lang="en-US" sz="1100" dirty="0"/>
            </a:p>
          </p:txBody>
        </p:sp>
        <p:sp>
          <p:nvSpPr>
            <p:cNvPr id="54" name="Textfeld 53"/>
            <p:cNvSpPr txBox="1"/>
            <p:nvPr/>
          </p:nvSpPr>
          <p:spPr>
            <a:xfrm>
              <a:off x="2785564" y="4240461"/>
              <a:ext cx="518091" cy="246221"/>
            </a:xfrm>
            <a:prstGeom prst="rect">
              <a:avLst/>
            </a:prstGeom>
            <a:noFill/>
          </p:spPr>
          <p:txBody>
            <a:bodyPr wrap="none" rtlCol="0">
              <a:spAutoFit/>
            </a:bodyPr>
            <a:lstStyle/>
            <a:p>
              <a:r>
                <a:rPr lang="en-US" sz="1000" dirty="0"/>
                <a:t>v</a:t>
              </a:r>
              <a:r>
                <a:rPr lang="en-US" sz="1000" dirty="0" smtClean="0"/>
                <a:t>th+1</a:t>
              </a:r>
              <a:endParaRPr lang="en-US" sz="1000" dirty="0"/>
            </a:p>
          </p:txBody>
        </p:sp>
        <p:sp>
          <p:nvSpPr>
            <p:cNvPr id="55" name="Textfeld 54"/>
            <p:cNvSpPr txBox="1"/>
            <p:nvPr/>
          </p:nvSpPr>
          <p:spPr>
            <a:xfrm>
              <a:off x="1252632" y="3871201"/>
              <a:ext cx="611065" cy="246221"/>
            </a:xfrm>
            <a:prstGeom prst="rect">
              <a:avLst/>
            </a:prstGeom>
            <a:noFill/>
          </p:spPr>
          <p:txBody>
            <a:bodyPr wrap="none" rtlCol="0">
              <a:spAutoFit/>
            </a:bodyPr>
            <a:lstStyle/>
            <a:p>
              <a:r>
                <a:rPr lang="en-US" sz="1000" dirty="0" err="1" smtClean="0"/>
                <a:t>vth</a:t>
              </a:r>
              <a:r>
                <a:rPr lang="en-US" sz="1000" dirty="0" smtClean="0"/>
                <a:t>/</a:t>
              </a:r>
              <a:r>
                <a:rPr lang="en-US" sz="1000" dirty="0" err="1" smtClean="0"/>
                <a:t>roff</a:t>
              </a:r>
              <a:endParaRPr lang="en-US" sz="1050" dirty="0"/>
            </a:p>
          </p:txBody>
        </p:sp>
        <p:cxnSp>
          <p:nvCxnSpPr>
            <p:cNvPr id="57" name="Gerader Verbinder 56"/>
            <p:cNvCxnSpPr>
              <a:stCxn id="55" idx="3"/>
            </p:cNvCxnSpPr>
            <p:nvPr/>
          </p:nvCxnSpPr>
          <p:spPr>
            <a:xfrm flipV="1">
              <a:off x="1863697" y="3965571"/>
              <a:ext cx="821932" cy="28741"/>
            </a:xfrm>
            <a:prstGeom prst="line">
              <a:avLst/>
            </a:prstGeom>
            <a:ln>
              <a:prstDash val="sysDot"/>
            </a:ln>
          </p:spPr>
          <p:style>
            <a:lnRef idx="1">
              <a:schemeClr val="accent1"/>
            </a:lnRef>
            <a:fillRef idx="0">
              <a:schemeClr val="accent1"/>
            </a:fillRef>
            <a:effectRef idx="0">
              <a:schemeClr val="accent1"/>
            </a:effectRef>
            <a:fontRef idx="minor">
              <a:schemeClr val="tx1"/>
            </a:fontRef>
          </p:style>
        </p:cxnSp>
        <p:cxnSp>
          <p:nvCxnSpPr>
            <p:cNvPr id="58" name="Gerader Verbinder 57"/>
            <p:cNvCxnSpPr/>
            <p:nvPr/>
          </p:nvCxnSpPr>
          <p:spPr>
            <a:xfrm>
              <a:off x="1900690" y="3096962"/>
              <a:ext cx="1130943" cy="744"/>
            </a:xfrm>
            <a:prstGeom prst="line">
              <a:avLst/>
            </a:prstGeom>
            <a:ln>
              <a:prstDash val="sysDot"/>
            </a:ln>
          </p:spPr>
          <p:style>
            <a:lnRef idx="1">
              <a:schemeClr val="accent1"/>
            </a:lnRef>
            <a:fillRef idx="0">
              <a:schemeClr val="accent1"/>
            </a:fillRef>
            <a:effectRef idx="0">
              <a:schemeClr val="accent1"/>
            </a:effectRef>
            <a:fontRef idx="minor">
              <a:schemeClr val="tx1"/>
            </a:fontRef>
          </p:style>
        </p:cxnSp>
        <p:cxnSp>
          <p:nvCxnSpPr>
            <p:cNvPr id="60" name="Gerader Verbinder 59"/>
            <p:cNvCxnSpPr/>
            <p:nvPr/>
          </p:nvCxnSpPr>
          <p:spPr>
            <a:xfrm flipV="1">
              <a:off x="3031633" y="3096472"/>
              <a:ext cx="0" cy="1053038"/>
            </a:xfrm>
            <a:prstGeom prst="line">
              <a:avLst/>
            </a:prstGeom>
            <a:ln>
              <a:prstDash val="sysDot"/>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0674121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2"/>
          </p:nvPr>
        </p:nvSpPr>
        <p:spPr/>
        <p:txBody>
          <a:bodyPr/>
          <a:lstStyle/>
          <a:p>
            <a:r>
              <a:rPr lang="en-US" dirty="0" smtClean="0"/>
              <a:t>Enabling Interactive feature of Cadence Incisive for </a:t>
            </a:r>
            <a:r>
              <a:rPr lang="en-US" dirty="0" err="1" smtClean="0"/>
              <a:t>SystemC</a:t>
            </a:r>
            <a:r>
              <a:rPr lang="en-US" dirty="0" smtClean="0"/>
              <a:t> AMS</a:t>
            </a:r>
          </a:p>
          <a:p>
            <a:pPr lvl="1"/>
            <a:r>
              <a:rPr lang="en-US" dirty="0" smtClean="0"/>
              <a:t>Cooperation: NXP-Cadence-COSEDA</a:t>
            </a:r>
          </a:p>
          <a:p>
            <a:pPr lvl="1"/>
            <a:r>
              <a:rPr lang="en-US" dirty="0" smtClean="0"/>
              <a:t>-&gt; vendor independent interface for </a:t>
            </a:r>
            <a:r>
              <a:rPr lang="en-US" dirty="0" err="1" smtClean="0"/>
              <a:t>SystemC</a:t>
            </a:r>
            <a:r>
              <a:rPr lang="en-US" dirty="0" smtClean="0"/>
              <a:t> AMS defined</a:t>
            </a:r>
          </a:p>
          <a:p>
            <a:pPr lvl="1"/>
            <a:r>
              <a:rPr lang="en-US" b="1" dirty="0" smtClean="0"/>
              <a:t>Can/Should be generalized for </a:t>
            </a:r>
            <a:r>
              <a:rPr lang="en-US" b="1" dirty="0" err="1" smtClean="0"/>
              <a:t>SystemC</a:t>
            </a:r>
            <a:r>
              <a:rPr lang="en-US" b="1" dirty="0" smtClean="0"/>
              <a:t> ?</a:t>
            </a:r>
          </a:p>
        </p:txBody>
      </p:sp>
      <p:sp>
        <p:nvSpPr>
          <p:cNvPr id="3" name="Titel 2"/>
          <p:cNvSpPr>
            <a:spLocks noGrp="1"/>
          </p:cNvSpPr>
          <p:nvPr>
            <p:ph type="title"/>
          </p:nvPr>
        </p:nvSpPr>
        <p:spPr/>
        <p:txBody>
          <a:bodyPr/>
          <a:lstStyle/>
          <a:p>
            <a:r>
              <a:rPr lang="en-US" dirty="0" smtClean="0"/>
              <a:t>Interactive Debug Feature / Extendable and unified Tracing</a:t>
            </a:r>
            <a:endParaRPr lang="en-US" dirty="0"/>
          </a:p>
        </p:txBody>
      </p:sp>
      <p:sp>
        <p:nvSpPr>
          <p:cNvPr id="4" name="Textplatzhalter 3"/>
          <p:cNvSpPr>
            <a:spLocks noGrp="1"/>
          </p:cNvSpPr>
          <p:nvPr>
            <p:ph type="body" sz="quarter" idx="13"/>
          </p:nvPr>
        </p:nvSpPr>
        <p:spPr/>
        <p:txBody>
          <a:bodyPr/>
          <a:lstStyle/>
          <a:p>
            <a:r>
              <a:rPr lang="en-US" dirty="0" smtClean="0"/>
              <a:t>Motivation / History</a:t>
            </a:r>
            <a:endParaRPr lang="en-US" dirty="0"/>
          </a:p>
        </p:txBody>
      </p:sp>
    </p:spTree>
    <p:extLst>
      <p:ext uri="{BB962C8B-B14F-4D97-AF65-F5344CB8AC3E}">
        <p14:creationId xmlns:p14="http://schemas.microsoft.com/office/powerpoint/2010/main" val="3545348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2"/>
          </p:nvPr>
        </p:nvSpPr>
        <p:spPr/>
        <p:txBody>
          <a:bodyPr>
            <a:normAutofit fontScale="92500"/>
          </a:bodyPr>
          <a:lstStyle/>
          <a:p>
            <a:r>
              <a:rPr lang="en-US" dirty="0" smtClean="0"/>
              <a:t>Getting current (at </a:t>
            </a:r>
            <a:r>
              <a:rPr lang="en-US" dirty="0" err="1" smtClean="0"/>
              <a:t>SystemC</a:t>
            </a:r>
            <a:r>
              <a:rPr lang="en-US" dirty="0" smtClean="0"/>
              <a:t> time) value of ELN nodes, TDF and LSF signals, current traceable ELN modules and TDF trace variable</a:t>
            </a:r>
          </a:p>
          <a:p>
            <a:pPr lvl="1"/>
            <a:r>
              <a:rPr lang="en-US" dirty="0" smtClean="0"/>
              <a:t>As string (using &gt;&gt; operator)</a:t>
            </a:r>
          </a:p>
          <a:p>
            <a:pPr lvl="1"/>
            <a:r>
              <a:rPr lang="en-US" dirty="0" smtClean="0"/>
              <a:t>As object of the corresponding type</a:t>
            </a:r>
          </a:p>
          <a:p>
            <a:r>
              <a:rPr lang="en-US" dirty="0" smtClean="0"/>
              <a:t>Callback if a new value is available</a:t>
            </a:r>
          </a:p>
          <a:p>
            <a:r>
              <a:rPr lang="en-US" dirty="0" smtClean="0"/>
              <a:t>Force / release values for TDF signals (ELN/LSF would structural change the equation system) </a:t>
            </a:r>
          </a:p>
          <a:p>
            <a:r>
              <a:rPr lang="en-US" dirty="0" smtClean="0"/>
              <a:t>(Deposit value)</a:t>
            </a:r>
            <a:endParaRPr lang="en-US" dirty="0"/>
          </a:p>
        </p:txBody>
      </p:sp>
      <p:sp>
        <p:nvSpPr>
          <p:cNvPr id="3" name="Titel 2"/>
          <p:cNvSpPr>
            <a:spLocks noGrp="1"/>
          </p:cNvSpPr>
          <p:nvPr>
            <p:ph type="title"/>
          </p:nvPr>
        </p:nvSpPr>
        <p:spPr/>
        <p:txBody>
          <a:bodyPr/>
          <a:lstStyle/>
          <a:p>
            <a:r>
              <a:rPr lang="en-US" dirty="0"/>
              <a:t>Interactive Debug Feature / Extendable and </a:t>
            </a:r>
            <a:r>
              <a:rPr lang="en-US" dirty="0" err="1"/>
              <a:t>unifed</a:t>
            </a:r>
            <a:r>
              <a:rPr lang="en-US" dirty="0"/>
              <a:t> Tracing</a:t>
            </a:r>
          </a:p>
        </p:txBody>
      </p:sp>
      <p:sp>
        <p:nvSpPr>
          <p:cNvPr id="4" name="Textplatzhalter 3"/>
          <p:cNvSpPr>
            <a:spLocks noGrp="1"/>
          </p:cNvSpPr>
          <p:nvPr>
            <p:ph type="body" sz="quarter" idx="13"/>
          </p:nvPr>
        </p:nvSpPr>
        <p:spPr/>
        <p:txBody>
          <a:bodyPr/>
          <a:lstStyle/>
          <a:p>
            <a:r>
              <a:rPr lang="de-DE" dirty="0" smtClean="0"/>
              <a:t>Feature</a:t>
            </a:r>
            <a:endParaRPr lang="en-US" dirty="0"/>
          </a:p>
        </p:txBody>
      </p:sp>
    </p:spTree>
    <p:extLst>
      <p:ext uri="{BB962C8B-B14F-4D97-AF65-F5344CB8AC3E}">
        <p14:creationId xmlns:p14="http://schemas.microsoft.com/office/powerpoint/2010/main" val="5304700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sz="half" idx="2"/>
          </p:nvPr>
        </p:nvSpPr>
        <p:spPr/>
        <p:txBody>
          <a:bodyPr>
            <a:normAutofit fontScale="92500" lnSpcReduction="20000"/>
          </a:bodyPr>
          <a:lstStyle/>
          <a:p>
            <a:r>
              <a:rPr lang="en-US" dirty="0">
                <a:solidFill>
                  <a:schemeClr val="accent3">
                    <a:lumMod val="75000"/>
                  </a:schemeClr>
                </a:solidFill>
              </a:rPr>
              <a:t>v</a:t>
            </a:r>
            <a:r>
              <a:rPr lang="en-US" dirty="0" smtClean="0">
                <a:solidFill>
                  <a:schemeClr val="accent3">
                    <a:lumMod val="75000"/>
                  </a:schemeClr>
                </a:solidFill>
              </a:rPr>
              <a:t>irtual bool </a:t>
            </a:r>
            <a:r>
              <a:rPr lang="en-US" dirty="0" err="1" smtClean="0">
                <a:solidFill>
                  <a:schemeClr val="accent3">
                    <a:lumMod val="75000"/>
                  </a:schemeClr>
                </a:solidFill>
              </a:rPr>
              <a:t>register_trace_callback</a:t>
            </a:r>
            <a:r>
              <a:rPr lang="en-US" dirty="0" smtClean="0">
                <a:solidFill>
                  <a:schemeClr val="accent3">
                    <a:lumMod val="75000"/>
                  </a:schemeClr>
                </a:solidFill>
              </a:rPr>
              <a:t>(</a:t>
            </a:r>
            <a:r>
              <a:rPr lang="en-US" dirty="0" err="1" smtClean="0">
                <a:solidFill>
                  <a:schemeClr val="accent3">
                    <a:lumMod val="75000"/>
                  </a:schemeClr>
                </a:solidFill>
              </a:rPr>
              <a:t>sca_trace_callback</a:t>
            </a:r>
            <a:r>
              <a:rPr lang="en-US" dirty="0" smtClean="0">
                <a:solidFill>
                  <a:schemeClr val="accent3">
                    <a:lumMod val="75000"/>
                  </a:schemeClr>
                </a:solidFill>
              </a:rPr>
              <a:t>, void*);</a:t>
            </a:r>
          </a:p>
          <a:p>
            <a:pPr lvl="1"/>
            <a:r>
              <a:rPr lang="de-DE" sz="2100" dirty="0" err="1">
                <a:solidFill>
                  <a:schemeClr val="accent3">
                    <a:lumMod val="75000"/>
                  </a:schemeClr>
                </a:solidFill>
              </a:rPr>
              <a:t>typedef</a:t>
            </a:r>
            <a:r>
              <a:rPr lang="de-DE" sz="2100" dirty="0">
                <a:solidFill>
                  <a:schemeClr val="accent3">
                    <a:lumMod val="75000"/>
                  </a:schemeClr>
                </a:solidFill>
              </a:rPr>
              <a:t> </a:t>
            </a:r>
            <a:r>
              <a:rPr lang="de-DE" sz="2100" dirty="0" err="1">
                <a:solidFill>
                  <a:schemeClr val="accent3">
                    <a:lumMod val="75000"/>
                  </a:schemeClr>
                </a:solidFill>
              </a:rPr>
              <a:t>void</a:t>
            </a:r>
            <a:r>
              <a:rPr lang="de-DE" sz="2100" dirty="0">
                <a:solidFill>
                  <a:schemeClr val="accent3">
                    <a:lumMod val="75000"/>
                  </a:schemeClr>
                </a:solidFill>
              </a:rPr>
              <a:t> (*</a:t>
            </a:r>
            <a:r>
              <a:rPr lang="de-DE" sz="2100" dirty="0" err="1">
                <a:solidFill>
                  <a:schemeClr val="accent3">
                    <a:lumMod val="75000"/>
                  </a:schemeClr>
                </a:solidFill>
              </a:rPr>
              <a:t>sca_trace_callback</a:t>
            </a:r>
            <a:r>
              <a:rPr lang="de-DE" sz="2100" dirty="0">
                <a:solidFill>
                  <a:schemeClr val="accent3">
                    <a:lumMod val="75000"/>
                  </a:schemeClr>
                </a:solidFill>
              </a:rPr>
              <a:t>)(</a:t>
            </a:r>
            <a:r>
              <a:rPr lang="de-DE" sz="2100" dirty="0" err="1">
                <a:solidFill>
                  <a:schemeClr val="accent3">
                    <a:lumMod val="75000"/>
                  </a:schemeClr>
                </a:solidFill>
              </a:rPr>
              <a:t>void</a:t>
            </a:r>
            <a:r>
              <a:rPr lang="de-DE" sz="2100" dirty="0">
                <a:solidFill>
                  <a:schemeClr val="accent3">
                    <a:lumMod val="75000"/>
                  </a:schemeClr>
                </a:solidFill>
              </a:rPr>
              <a:t>*);</a:t>
            </a:r>
            <a:endParaRPr lang="en-US" sz="2100" dirty="0">
              <a:solidFill>
                <a:schemeClr val="accent3">
                  <a:lumMod val="75000"/>
                </a:schemeClr>
              </a:solidFill>
            </a:endParaRPr>
          </a:p>
          <a:p>
            <a:pPr lvl="1"/>
            <a:r>
              <a:rPr lang="en-US" dirty="0" smtClean="0"/>
              <a:t>Registers callback, which is executed if a new value has been produced, returns false if the corresponding object does not support tracing – the callback is called with the given void pointer as argument</a:t>
            </a:r>
          </a:p>
          <a:p>
            <a:r>
              <a:rPr lang="en-US" dirty="0">
                <a:solidFill>
                  <a:schemeClr val="accent3">
                    <a:lumMod val="75000"/>
                  </a:schemeClr>
                </a:solidFill>
              </a:rPr>
              <a:t>virtual </a:t>
            </a:r>
            <a:r>
              <a:rPr lang="en-US" dirty="0" err="1">
                <a:solidFill>
                  <a:schemeClr val="accent3">
                    <a:lumMod val="75000"/>
                  </a:schemeClr>
                </a:solidFill>
              </a:rPr>
              <a:t>const</a:t>
            </a:r>
            <a:r>
              <a:rPr lang="en-US" dirty="0">
                <a:solidFill>
                  <a:schemeClr val="accent3">
                    <a:lumMod val="75000"/>
                  </a:schemeClr>
                </a:solidFill>
              </a:rPr>
              <a:t> </a:t>
            </a:r>
            <a:r>
              <a:rPr lang="en-US" dirty="0" err="1">
                <a:solidFill>
                  <a:schemeClr val="accent3">
                    <a:lumMod val="75000"/>
                  </a:schemeClr>
                </a:solidFill>
              </a:rPr>
              <a:t>std</a:t>
            </a:r>
            <a:r>
              <a:rPr lang="en-US" dirty="0">
                <a:solidFill>
                  <a:schemeClr val="accent3">
                    <a:lumMod val="75000"/>
                  </a:schemeClr>
                </a:solidFill>
              </a:rPr>
              <a:t>::string&amp; </a:t>
            </a:r>
            <a:r>
              <a:rPr lang="en-US" dirty="0" err="1">
                <a:solidFill>
                  <a:schemeClr val="accent3">
                    <a:lumMod val="75000"/>
                  </a:schemeClr>
                </a:solidFill>
              </a:rPr>
              <a:t>get_trace_value</a:t>
            </a:r>
            <a:r>
              <a:rPr lang="en-US" dirty="0">
                <a:solidFill>
                  <a:schemeClr val="accent3">
                    <a:lumMod val="75000"/>
                  </a:schemeClr>
                </a:solidFill>
              </a:rPr>
              <a:t>() </a:t>
            </a:r>
            <a:r>
              <a:rPr lang="en-US" dirty="0" err="1">
                <a:solidFill>
                  <a:schemeClr val="accent3">
                    <a:lumMod val="75000"/>
                  </a:schemeClr>
                </a:solidFill>
              </a:rPr>
              <a:t>const</a:t>
            </a:r>
            <a:r>
              <a:rPr lang="en-US" dirty="0" smtClean="0">
                <a:solidFill>
                  <a:schemeClr val="accent3">
                    <a:lumMod val="75000"/>
                  </a:schemeClr>
                </a:solidFill>
              </a:rPr>
              <a:t>;</a:t>
            </a:r>
          </a:p>
          <a:p>
            <a:pPr lvl="1"/>
            <a:r>
              <a:rPr lang="en-US" dirty="0"/>
              <a:t>Returns the current value </a:t>
            </a:r>
            <a:r>
              <a:rPr lang="en-US" dirty="0" smtClean="0"/>
              <a:t>(as string) of </a:t>
            </a:r>
            <a:r>
              <a:rPr lang="en-US" dirty="0"/>
              <a:t>the object </a:t>
            </a:r>
            <a:r>
              <a:rPr lang="en-US" dirty="0" smtClean="0"/>
              <a:t>at the current </a:t>
            </a:r>
            <a:r>
              <a:rPr lang="en-US" dirty="0" err="1" smtClean="0"/>
              <a:t>SystemC</a:t>
            </a:r>
            <a:r>
              <a:rPr lang="en-US" dirty="0" smtClean="0"/>
              <a:t> time (</a:t>
            </a:r>
            <a:r>
              <a:rPr lang="en-US" dirty="0" err="1" smtClean="0"/>
              <a:t>sc_core</a:t>
            </a:r>
            <a:r>
              <a:rPr lang="en-US" dirty="0" smtClean="0"/>
              <a:t>::</a:t>
            </a:r>
            <a:r>
              <a:rPr lang="en-US" dirty="0" err="1" smtClean="0"/>
              <a:t>sc_time_stamp</a:t>
            </a:r>
            <a:r>
              <a:rPr lang="en-US" dirty="0" smtClean="0"/>
              <a:t>())</a:t>
            </a:r>
          </a:p>
          <a:p>
            <a:pPr lvl="1"/>
            <a:r>
              <a:rPr lang="en-US" dirty="0" smtClean="0"/>
              <a:t>Returns an empty string, if the object does not support tracing e.g. the signal is non-causal</a:t>
            </a:r>
            <a:endParaRPr lang="en-US" dirty="0"/>
          </a:p>
        </p:txBody>
      </p:sp>
      <p:sp>
        <p:nvSpPr>
          <p:cNvPr id="2" name="Titel 1"/>
          <p:cNvSpPr>
            <a:spLocks noGrp="1"/>
          </p:cNvSpPr>
          <p:nvPr>
            <p:ph type="title"/>
          </p:nvPr>
        </p:nvSpPr>
        <p:spPr/>
        <p:txBody>
          <a:bodyPr/>
          <a:lstStyle/>
          <a:p>
            <a:r>
              <a:rPr lang="en-US" dirty="0"/>
              <a:t>Interactive Debug Feature</a:t>
            </a:r>
          </a:p>
        </p:txBody>
      </p:sp>
      <p:sp>
        <p:nvSpPr>
          <p:cNvPr id="4" name="Textplatzhalter 3"/>
          <p:cNvSpPr>
            <a:spLocks noGrp="1"/>
          </p:cNvSpPr>
          <p:nvPr>
            <p:ph type="body" sz="quarter" idx="13"/>
          </p:nvPr>
        </p:nvSpPr>
        <p:spPr/>
        <p:txBody>
          <a:bodyPr/>
          <a:lstStyle/>
          <a:p>
            <a:r>
              <a:rPr lang="en-US" dirty="0" smtClean="0"/>
              <a:t>Interface in </a:t>
            </a:r>
            <a:r>
              <a:rPr lang="en-US" dirty="0" err="1" smtClean="0"/>
              <a:t>sca_traceable_object</a:t>
            </a:r>
            <a:r>
              <a:rPr lang="en-US" dirty="0" smtClean="0"/>
              <a:t> 1/2</a:t>
            </a:r>
            <a:endParaRPr lang="en-US" dirty="0"/>
          </a:p>
        </p:txBody>
      </p:sp>
    </p:spTree>
    <p:extLst>
      <p:ext uri="{BB962C8B-B14F-4D97-AF65-F5344CB8AC3E}">
        <p14:creationId xmlns:p14="http://schemas.microsoft.com/office/powerpoint/2010/main" val="26884323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Presentation Copyright Permission</a:t>
            </a:r>
          </a:p>
        </p:txBody>
      </p:sp>
      <p:sp>
        <p:nvSpPr>
          <p:cNvPr id="3" name="Content Placeholder 2"/>
          <p:cNvSpPr>
            <a:spLocks noGrp="1"/>
          </p:cNvSpPr>
          <p:nvPr>
            <p:ph idx="1"/>
          </p:nvPr>
        </p:nvSpPr>
        <p:spPr/>
        <p:txBody>
          <a:bodyPr/>
          <a:lstStyle/>
          <a:p>
            <a:pPr lvl="1"/>
            <a:r>
              <a:rPr lang="en-US" dirty="0"/>
              <a:t>A non-exclusive, irrevocable, royalty-free copyright permission is granted by </a:t>
            </a:r>
            <a:r>
              <a:rPr lang="en-US" dirty="0"/>
              <a:t>COSEDA Technologies GmbH </a:t>
            </a:r>
            <a:r>
              <a:rPr lang="en-US" dirty="0" smtClean="0"/>
              <a:t>to </a:t>
            </a:r>
            <a:r>
              <a:rPr lang="en-US" dirty="0"/>
              <a:t>use this material in developing all future revisions and editions of the resulting draft and approved Accellera Systems Initiative </a:t>
            </a:r>
            <a:r>
              <a:rPr lang="en-US" b="1" dirty="0"/>
              <a:t>SystemC</a:t>
            </a:r>
            <a:r>
              <a:rPr lang="en-US" dirty="0"/>
              <a:t> standard, and in derivative works based on this standard.</a:t>
            </a:r>
          </a:p>
          <a:p>
            <a:pPr lvl="1"/>
            <a:endParaRPr lang="en-US" dirty="0"/>
          </a:p>
        </p:txBody>
      </p:sp>
    </p:spTree>
    <p:extLst>
      <p:ext uri="{BB962C8B-B14F-4D97-AF65-F5344CB8AC3E}">
        <p14:creationId xmlns:p14="http://schemas.microsoft.com/office/powerpoint/2010/main" val="11866095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sz="half" idx="2"/>
          </p:nvPr>
        </p:nvSpPr>
        <p:spPr/>
        <p:txBody>
          <a:bodyPr>
            <a:normAutofit fontScale="92500" lnSpcReduction="10000"/>
          </a:bodyPr>
          <a:lstStyle/>
          <a:p>
            <a:r>
              <a:rPr lang="en-US" dirty="0">
                <a:solidFill>
                  <a:schemeClr val="accent3">
                    <a:lumMod val="75000"/>
                  </a:schemeClr>
                </a:solidFill>
              </a:rPr>
              <a:t>virtual </a:t>
            </a:r>
            <a:r>
              <a:rPr lang="en-US" dirty="0" err="1" smtClean="0">
                <a:solidFill>
                  <a:schemeClr val="accent3">
                    <a:lumMod val="75000"/>
                  </a:schemeClr>
                </a:solidFill>
              </a:rPr>
              <a:t>bool</a:t>
            </a:r>
            <a:r>
              <a:rPr lang="en-US" dirty="0" smtClean="0">
                <a:solidFill>
                  <a:schemeClr val="accent3">
                    <a:lumMod val="75000"/>
                  </a:schemeClr>
                </a:solidFill>
              </a:rPr>
              <a:t> </a:t>
            </a:r>
            <a:r>
              <a:rPr lang="en-US" dirty="0" err="1" smtClean="0">
                <a:solidFill>
                  <a:schemeClr val="accent3">
                    <a:lumMod val="75000"/>
                  </a:schemeClr>
                </a:solidFill>
              </a:rPr>
              <a:t>force_value</a:t>
            </a:r>
            <a:r>
              <a:rPr lang="en-US" dirty="0" smtClean="0">
                <a:solidFill>
                  <a:schemeClr val="accent3">
                    <a:lumMod val="75000"/>
                  </a:schemeClr>
                </a:solidFill>
              </a:rPr>
              <a:t>(</a:t>
            </a:r>
            <a:r>
              <a:rPr lang="en-US" dirty="0" err="1" smtClean="0">
                <a:solidFill>
                  <a:schemeClr val="accent3">
                    <a:lumMod val="75000"/>
                  </a:schemeClr>
                </a:solidFill>
              </a:rPr>
              <a:t>const</a:t>
            </a:r>
            <a:r>
              <a:rPr lang="en-US" dirty="0" smtClean="0">
                <a:solidFill>
                  <a:schemeClr val="accent3">
                    <a:lumMod val="75000"/>
                  </a:schemeClr>
                </a:solidFill>
              </a:rPr>
              <a:t> </a:t>
            </a:r>
            <a:r>
              <a:rPr lang="en-US" dirty="0" err="1">
                <a:solidFill>
                  <a:schemeClr val="accent3">
                    <a:lumMod val="75000"/>
                  </a:schemeClr>
                </a:solidFill>
              </a:rPr>
              <a:t>std</a:t>
            </a:r>
            <a:r>
              <a:rPr lang="en-US" dirty="0">
                <a:solidFill>
                  <a:schemeClr val="accent3">
                    <a:lumMod val="75000"/>
                  </a:schemeClr>
                </a:solidFill>
              </a:rPr>
              <a:t>::string</a:t>
            </a:r>
            <a:r>
              <a:rPr lang="en-US" dirty="0" smtClean="0">
                <a:solidFill>
                  <a:schemeClr val="accent3">
                    <a:lumMod val="75000"/>
                  </a:schemeClr>
                </a:solidFill>
              </a:rPr>
              <a:t>&amp;);</a:t>
            </a:r>
          </a:p>
          <a:p>
            <a:pPr lvl="1"/>
            <a:r>
              <a:rPr lang="en-US" dirty="0" smtClean="0"/>
              <a:t>Forces the signal with the value given by the string, the value becomes valid with the start of the next cluster period, the force only influences the read’s form the signal – the written and thus traced value remains</a:t>
            </a:r>
          </a:p>
          <a:p>
            <a:pPr lvl="1"/>
            <a:r>
              <a:rPr lang="en-US" dirty="0" smtClean="0"/>
              <a:t>Returns false, if the value cannot be forced (the string cannot be converted or the object does not support value forcing like electrical elements)</a:t>
            </a:r>
          </a:p>
          <a:p>
            <a:r>
              <a:rPr lang="en-US" dirty="0">
                <a:solidFill>
                  <a:schemeClr val="accent3">
                    <a:lumMod val="75000"/>
                  </a:schemeClr>
                </a:solidFill>
              </a:rPr>
              <a:t>virtual void </a:t>
            </a:r>
            <a:r>
              <a:rPr lang="en-US" dirty="0" err="1">
                <a:solidFill>
                  <a:schemeClr val="accent3">
                    <a:lumMod val="75000"/>
                  </a:schemeClr>
                </a:solidFill>
              </a:rPr>
              <a:t>release_value</a:t>
            </a:r>
            <a:r>
              <a:rPr lang="en-US" dirty="0" smtClean="0">
                <a:solidFill>
                  <a:schemeClr val="accent3">
                    <a:lumMod val="75000"/>
                  </a:schemeClr>
                </a:solidFill>
              </a:rPr>
              <a:t>();</a:t>
            </a:r>
          </a:p>
          <a:p>
            <a:pPr lvl="1"/>
            <a:r>
              <a:rPr lang="en-US" dirty="0"/>
              <a:t>Releases a forced </a:t>
            </a:r>
            <a:r>
              <a:rPr lang="en-US" dirty="0" smtClean="0"/>
              <a:t>value, the value is released with the start of the next cluster period</a:t>
            </a:r>
            <a:endParaRPr lang="en-US" dirty="0"/>
          </a:p>
          <a:p>
            <a:pPr lvl="1"/>
            <a:endParaRPr lang="en-US" dirty="0">
              <a:solidFill>
                <a:schemeClr val="accent3">
                  <a:lumMod val="75000"/>
                </a:schemeClr>
              </a:solidFill>
            </a:endParaRPr>
          </a:p>
        </p:txBody>
      </p:sp>
      <p:sp>
        <p:nvSpPr>
          <p:cNvPr id="2" name="Titel 1"/>
          <p:cNvSpPr>
            <a:spLocks noGrp="1"/>
          </p:cNvSpPr>
          <p:nvPr>
            <p:ph type="title"/>
          </p:nvPr>
        </p:nvSpPr>
        <p:spPr/>
        <p:txBody>
          <a:bodyPr/>
          <a:lstStyle/>
          <a:p>
            <a:r>
              <a:rPr lang="en-US" dirty="0"/>
              <a:t>Interactive Debug Feature</a:t>
            </a:r>
          </a:p>
        </p:txBody>
      </p:sp>
      <p:sp>
        <p:nvSpPr>
          <p:cNvPr id="4" name="Textplatzhalter 3"/>
          <p:cNvSpPr>
            <a:spLocks noGrp="1"/>
          </p:cNvSpPr>
          <p:nvPr>
            <p:ph type="body" sz="quarter" idx="13"/>
          </p:nvPr>
        </p:nvSpPr>
        <p:spPr/>
        <p:txBody>
          <a:bodyPr>
            <a:normAutofit/>
          </a:bodyPr>
          <a:lstStyle/>
          <a:p>
            <a:r>
              <a:rPr lang="en-US" dirty="0"/>
              <a:t>Interface in </a:t>
            </a:r>
            <a:r>
              <a:rPr lang="en-US" dirty="0" err="1"/>
              <a:t>sca_traceable_object</a:t>
            </a:r>
            <a:r>
              <a:rPr lang="en-US" dirty="0"/>
              <a:t> </a:t>
            </a:r>
            <a:r>
              <a:rPr lang="en-US" dirty="0" smtClean="0"/>
              <a:t>2/2</a:t>
            </a:r>
            <a:endParaRPr lang="en-US" dirty="0"/>
          </a:p>
        </p:txBody>
      </p:sp>
      <p:sp>
        <p:nvSpPr>
          <p:cNvPr id="5" name="Welle 4"/>
          <p:cNvSpPr/>
          <p:nvPr/>
        </p:nvSpPr>
        <p:spPr>
          <a:xfrm>
            <a:off x="6188147" y="432915"/>
            <a:ext cx="2785731" cy="1477925"/>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May also useful for </a:t>
            </a:r>
            <a:r>
              <a:rPr lang="en-US" dirty="0" err="1" smtClean="0"/>
              <a:t>SystemC</a:t>
            </a:r>
            <a:r>
              <a:rPr lang="en-US" dirty="0" smtClean="0"/>
              <a:t> signals</a:t>
            </a:r>
            <a:endParaRPr lang="en-US" dirty="0"/>
          </a:p>
        </p:txBody>
      </p:sp>
    </p:spTree>
    <p:extLst>
      <p:ext uri="{BB962C8B-B14F-4D97-AF65-F5344CB8AC3E}">
        <p14:creationId xmlns:p14="http://schemas.microsoft.com/office/powerpoint/2010/main" val="359774109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sz="half" idx="2"/>
          </p:nvPr>
        </p:nvSpPr>
        <p:spPr/>
        <p:txBody>
          <a:bodyPr>
            <a:normAutofit/>
          </a:bodyPr>
          <a:lstStyle/>
          <a:p>
            <a:r>
              <a:rPr lang="en-US" sz="1900" dirty="0" err="1">
                <a:solidFill>
                  <a:schemeClr val="accent3">
                    <a:lumMod val="75000"/>
                  </a:schemeClr>
                </a:solidFill>
              </a:rPr>
              <a:t>const</a:t>
            </a:r>
            <a:r>
              <a:rPr lang="en-US" sz="1900" dirty="0">
                <a:solidFill>
                  <a:schemeClr val="accent3">
                    <a:lumMod val="75000"/>
                  </a:schemeClr>
                </a:solidFill>
              </a:rPr>
              <a:t> T&amp; </a:t>
            </a:r>
            <a:r>
              <a:rPr lang="en-US" sz="1900" dirty="0" err="1" smtClean="0">
                <a:solidFill>
                  <a:schemeClr val="accent3">
                    <a:lumMod val="75000"/>
                  </a:schemeClr>
                </a:solidFill>
              </a:rPr>
              <a:t>get_typed_trace_value</a:t>
            </a:r>
            <a:r>
              <a:rPr lang="en-US" sz="1900" dirty="0" smtClean="0">
                <a:solidFill>
                  <a:schemeClr val="accent3">
                    <a:lumMod val="75000"/>
                  </a:schemeClr>
                </a:solidFill>
              </a:rPr>
              <a:t>() </a:t>
            </a:r>
            <a:r>
              <a:rPr lang="en-US" sz="1900" dirty="0" err="1" smtClean="0">
                <a:solidFill>
                  <a:schemeClr val="accent3">
                    <a:lumMod val="75000"/>
                  </a:schemeClr>
                </a:solidFill>
              </a:rPr>
              <a:t>const</a:t>
            </a:r>
            <a:r>
              <a:rPr lang="en-US" sz="1900" dirty="0" smtClean="0">
                <a:solidFill>
                  <a:schemeClr val="accent3">
                    <a:lumMod val="75000"/>
                  </a:schemeClr>
                </a:solidFill>
              </a:rPr>
              <a:t>;</a:t>
            </a:r>
          </a:p>
          <a:p>
            <a:pPr lvl="1"/>
            <a:r>
              <a:rPr lang="en-US" sz="1800" dirty="0"/>
              <a:t>Returns the current </a:t>
            </a:r>
            <a:r>
              <a:rPr lang="en-US" sz="1800" dirty="0" smtClean="0"/>
              <a:t>value </a:t>
            </a:r>
            <a:r>
              <a:rPr lang="en-US" sz="1800" dirty="0"/>
              <a:t>of the object at the current </a:t>
            </a:r>
            <a:r>
              <a:rPr lang="en-US" sz="1800" dirty="0" err="1"/>
              <a:t>SystemC</a:t>
            </a:r>
            <a:r>
              <a:rPr lang="en-US" sz="1800" dirty="0"/>
              <a:t> time (</a:t>
            </a:r>
            <a:r>
              <a:rPr lang="en-US" sz="1800" dirty="0" err="1"/>
              <a:t>sc_core</a:t>
            </a:r>
            <a:r>
              <a:rPr lang="en-US" sz="1800" dirty="0"/>
              <a:t>::</a:t>
            </a:r>
            <a:r>
              <a:rPr lang="en-US" sz="1800" dirty="0" err="1"/>
              <a:t>sc_time_stamp</a:t>
            </a:r>
            <a:r>
              <a:rPr lang="en-US" sz="1800" dirty="0" smtClean="0"/>
              <a:t>())</a:t>
            </a:r>
          </a:p>
          <a:p>
            <a:pPr lvl="1"/>
            <a:r>
              <a:rPr lang="en-US" sz="1800" dirty="0" smtClean="0"/>
              <a:t>Will be used by </a:t>
            </a:r>
            <a:r>
              <a:rPr lang="en-US" sz="1800" dirty="0" err="1" smtClean="0"/>
              <a:t>const</a:t>
            </a:r>
            <a:r>
              <a:rPr lang="en-US" sz="1800" dirty="0" smtClean="0"/>
              <a:t> </a:t>
            </a:r>
            <a:r>
              <a:rPr lang="en-US" sz="1800" dirty="0" err="1" smtClean="0"/>
              <a:t>std</a:t>
            </a:r>
            <a:r>
              <a:rPr lang="en-US" sz="1800" dirty="0" smtClean="0"/>
              <a:t>::string </a:t>
            </a:r>
            <a:r>
              <a:rPr lang="en-US" sz="1800" dirty="0" err="1" smtClean="0"/>
              <a:t>get_trace_value</a:t>
            </a:r>
            <a:r>
              <a:rPr lang="en-US" sz="1800" dirty="0" smtClean="0"/>
              <a:t>()</a:t>
            </a:r>
          </a:p>
          <a:p>
            <a:r>
              <a:rPr lang="en-US" sz="1900" dirty="0">
                <a:solidFill>
                  <a:schemeClr val="accent3">
                    <a:lumMod val="75000"/>
                  </a:schemeClr>
                </a:solidFill>
              </a:rPr>
              <a:t>void </a:t>
            </a:r>
            <a:r>
              <a:rPr lang="en-US" sz="1900" dirty="0" err="1">
                <a:solidFill>
                  <a:schemeClr val="accent3">
                    <a:lumMod val="75000"/>
                  </a:schemeClr>
                </a:solidFill>
              </a:rPr>
              <a:t>force_typed_value</a:t>
            </a:r>
            <a:r>
              <a:rPr lang="en-US" sz="1900" dirty="0">
                <a:solidFill>
                  <a:schemeClr val="accent3">
                    <a:lumMod val="75000"/>
                  </a:schemeClr>
                </a:solidFill>
              </a:rPr>
              <a:t>(</a:t>
            </a:r>
            <a:r>
              <a:rPr lang="en-US" sz="1900" dirty="0" err="1">
                <a:solidFill>
                  <a:schemeClr val="accent3">
                    <a:lumMod val="75000"/>
                  </a:schemeClr>
                </a:solidFill>
              </a:rPr>
              <a:t>const</a:t>
            </a:r>
            <a:r>
              <a:rPr lang="en-US" sz="1900" dirty="0">
                <a:solidFill>
                  <a:schemeClr val="accent3">
                    <a:lumMod val="75000"/>
                  </a:schemeClr>
                </a:solidFill>
              </a:rPr>
              <a:t> T&amp;);</a:t>
            </a:r>
          </a:p>
          <a:p>
            <a:pPr lvl="1"/>
            <a:r>
              <a:rPr lang="en-US" sz="1800" dirty="0"/>
              <a:t>Forces the signal with the </a:t>
            </a:r>
            <a:r>
              <a:rPr lang="en-US" sz="1800" dirty="0" smtClean="0"/>
              <a:t>value, </a:t>
            </a:r>
            <a:r>
              <a:rPr lang="en-US" sz="1800" dirty="0"/>
              <a:t>the value becomes valid with the start of the next cluster period, the force only influences the read’s form the signal – the written and thus traced value </a:t>
            </a:r>
            <a:r>
              <a:rPr lang="en-US" sz="1800" dirty="0" smtClean="0"/>
              <a:t>remains</a:t>
            </a:r>
          </a:p>
          <a:p>
            <a:pPr lvl="1"/>
            <a:r>
              <a:rPr lang="en-US" sz="1800" dirty="0" smtClean="0"/>
              <a:t>The method is used by void </a:t>
            </a:r>
            <a:r>
              <a:rPr lang="en-US" sz="1800" dirty="0" err="1" smtClean="0"/>
              <a:t>force_value</a:t>
            </a:r>
            <a:r>
              <a:rPr lang="en-US" sz="1800" dirty="0" smtClean="0"/>
              <a:t>(</a:t>
            </a:r>
            <a:r>
              <a:rPr lang="en-US" sz="1800" dirty="0" err="1" smtClean="0"/>
              <a:t>const</a:t>
            </a:r>
            <a:r>
              <a:rPr lang="en-US" sz="1800" dirty="0" smtClean="0"/>
              <a:t> </a:t>
            </a:r>
            <a:r>
              <a:rPr lang="en-US" sz="1800" dirty="0" err="1" smtClean="0"/>
              <a:t>std</a:t>
            </a:r>
            <a:r>
              <a:rPr lang="en-US" sz="1800" dirty="0" smtClean="0"/>
              <a:t>::string&amp;)</a:t>
            </a:r>
            <a:endParaRPr lang="en-US" sz="1800" dirty="0"/>
          </a:p>
        </p:txBody>
      </p:sp>
      <p:sp>
        <p:nvSpPr>
          <p:cNvPr id="2" name="Titel 1"/>
          <p:cNvSpPr>
            <a:spLocks noGrp="1"/>
          </p:cNvSpPr>
          <p:nvPr>
            <p:ph type="title"/>
          </p:nvPr>
        </p:nvSpPr>
        <p:spPr/>
        <p:txBody>
          <a:bodyPr/>
          <a:lstStyle/>
          <a:p>
            <a:r>
              <a:rPr lang="en-US" dirty="0"/>
              <a:t>Interactive Debug Feature</a:t>
            </a:r>
          </a:p>
        </p:txBody>
      </p:sp>
      <p:sp>
        <p:nvSpPr>
          <p:cNvPr id="4" name="Textplatzhalter 3"/>
          <p:cNvSpPr>
            <a:spLocks noGrp="1"/>
          </p:cNvSpPr>
          <p:nvPr>
            <p:ph type="body" sz="quarter" idx="13"/>
          </p:nvPr>
        </p:nvSpPr>
        <p:spPr/>
        <p:txBody>
          <a:bodyPr/>
          <a:lstStyle/>
          <a:p>
            <a:r>
              <a:rPr lang="en-US" dirty="0" smtClean="0"/>
              <a:t>Additional methods for </a:t>
            </a:r>
            <a:r>
              <a:rPr lang="en-US" dirty="0" err="1" smtClean="0"/>
              <a:t>sca_tdf</a:t>
            </a:r>
            <a:r>
              <a:rPr lang="en-US" dirty="0" smtClean="0"/>
              <a:t>::</a:t>
            </a:r>
            <a:r>
              <a:rPr lang="en-US" dirty="0" err="1" smtClean="0"/>
              <a:t>sca_signal</a:t>
            </a:r>
            <a:r>
              <a:rPr lang="en-US" dirty="0" smtClean="0"/>
              <a:t>&lt;T&gt; + ports</a:t>
            </a:r>
            <a:endParaRPr lang="en-US" dirty="0"/>
          </a:p>
        </p:txBody>
      </p:sp>
    </p:spTree>
    <p:extLst>
      <p:ext uri="{BB962C8B-B14F-4D97-AF65-F5344CB8AC3E}">
        <p14:creationId xmlns:p14="http://schemas.microsoft.com/office/powerpoint/2010/main" val="11012970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2"/>
          </p:nvPr>
        </p:nvSpPr>
        <p:spPr/>
        <p:txBody>
          <a:bodyPr/>
          <a:lstStyle/>
          <a:p>
            <a:r>
              <a:rPr lang="en-US" dirty="0" smtClean="0"/>
              <a:t>Modelling the environment of integrated systems</a:t>
            </a:r>
          </a:p>
          <a:p>
            <a:r>
              <a:rPr lang="en-US" dirty="0" smtClean="0"/>
              <a:t>Running application scenarios</a:t>
            </a:r>
          </a:p>
          <a:p>
            <a:r>
              <a:rPr lang="en-US" dirty="0" smtClean="0"/>
              <a:t>Executable specification</a:t>
            </a:r>
            <a:endParaRPr lang="en-US" dirty="0"/>
          </a:p>
        </p:txBody>
      </p:sp>
      <p:sp>
        <p:nvSpPr>
          <p:cNvPr id="3" name="Titel 2"/>
          <p:cNvSpPr>
            <a:spLocks noGrp="1"/>
          </p:cNvSpPr>
          <p:nvPr>
            <p:ph type="title"/>
          </p:nvPr>
        </p:nvSpPr>
        <p:spPr/>
        <p:txBody>
          <a:bodyPr/>
          <a:lstStyle/>
          <a:p>
            <a:r>
              <a:rPr lang="en-US" dirty="0" err="1"/>
              <a:t>SystemC</a:t>
            </a:r>
            <a:r>
              <a:rPr lang="en-US" dirty="0"/>
              <a:t> AMS Physical domain </a:t>
            </a:r>
            <a:r>
              <a:rPr lang="en-US" dirty="0" smtClean="0"/>
              <a:t>Modelling</a:t>
            </a:r>
            <a:endParaRPr lang="en-US" dirty="0"/>
          </a:p>
        </p:txBody>
      </p:sp>
      <p:sp>
        <p:nvSpPr>
          <p:cNvPr id="4" name="Textplatzhalter 3"/>
          <p:cNvSpPr>
            <a:spLocks noGrp="1"/>
          </p:cNvSpPr>
          <p:nvPr>
            <p:ph type="body" sz="quarter" idx="13"/>
          </p:nvPr>
        </p:nvSpPr>
        <p:spPr/>
        <p:txBody>
          <a:bodyPr>
            <a:normAutofit/>
          </a:bodyPr>
          <a:lstStyle/>
          <a:p>
            <a:r>
              <a:rPr lang="en-US" dirty="0" smtClean="0"/>
              <a:t>Motivation</a:t>
            </a:r>
            <a:endParaRPr lang="en-US" dirty="0"/>
          </a:p>
        </p:txBody>
      </p:sp>
    </p:spTree>
    <p:extLst>
      <p:ext uri="{BB962C8B-B14F-4D97-AF65-F5344CB8AC3E}">
        <p14:creationId xmlns:p14="http://schemas.microsoft.com/office/powerpoint/2010/main" val="14803329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2"/>
          </p:nvPr>
        </p:nvSpPr>
        <p:spPr/>
        <p:txBody>
          <a:bodyPr/>
          <a:lstStyle/>
          <a:p>
            <a:r>
              <a:rPr lang="en-US" dirty="0" smtClean="0"/>
              <a:t>Physical domains can be modelled using the available </a:t>
            </a:r>
            <a:r>
              <a:rPr lang="en-US" dirty="0" err="1" smtClean="0"/>
              <a:t>SystemC</a:t>
            </a:r>
            <a:r>
              <a:rPr lang="en-US" dirty="0" smtClean="0"/>
              <a:t> / </a:t>
            </a:r>
            <a:r>
              <a:rPr lang="en-US" dirty="0" err="1" smtClean="0"/>
              <a:t>SystemC</a:t>
            </a:r>
            <a:r>
              <a:rPr lang="en-US" dirty="0" smtClean="0"/>
              <a:t> AMS classes</a:t>
            </a:r>
          </a:p>
          <a:p>
            <a:r>
              <a:rPr lang="en-US" dirty="0" smtClean="0"/>
              <a:t>Physical domain libraries can be generated by derivation using analogy relations</a:t>
            </a:r>
          </a:p>
          <a:p>
            <a:r>
              <a:rPr lang="en-US" dirty="0" smtClean="0"/>
              <a:t>If required you can build on top of </a:t>
            </a:r>
            <a:r>
              <a:rPr lang="en-US" dirty="0" err="1" smtClean="0"/>
              <a:t>SystemC</a:t>
            </a:r>
            <a:r>
              <a:rPr lang="en-US" dirty="0" smtClean="0"/>
              <a:t>/</a:t>
            </a:r>
            <a:r>
              <a:rPr lang="en-US" dirty="0" err="1" smtClean="0"/>
              <a:t>SystemC</a:t>
            </a:r>
            <a:r>
              <a:rPr lang="en-US" dirty="0" smtClean="0"/>
              <a:t> AMS unit systems (e.g. using the newest C++ feature)</a:t>
            </a:r>
          </a:p>
          <a:p>
            <a:r>
              <a:rPr lang="en-US" dirty="0" smtClean="0"/>
              <a:t>-&gt; Missing: debug/tracing cannot recognize the units</a:t>
            </a:r>
            <a:endParaRPr lang="en-US" dirty="0"/>
          </a:p>
        </p:txBody>
      </p:sp>
      <p:sp>
        <p:nvSpPr>
          <p:cNvPr id="3" name="Titel 2"/>
          <p:cNvSpPr>
            <a:spLocks noGrp="1"/>
          </p:cNvSpPr>
          <p:nvPr>
            <p:ph type="title"/>
          </p:nvPr>
        </p:nvSpPr>
        <p:spPr/>
        <p:txBody>
          <a:bodyPr/>
          <a:lstStyle/>
          <a:p>
            <a:r>
              <a:rPr lang="en-US" dirty="0" err="1"/>
              <a:t>SystemC</a:t>
            </a:r>
            <a:r>
              <a:rPr lang="en-US" dirty="0"/>
              <a:t> AMS Physical domain Modelling</a:t>
            </a:r>
          </a:p>
        </p:txBody>
      </p:sp>
      <p:sp>
        <p:nvSpPr>
          <p:cNvPr id="4" name="Textplatzhalter 3"/>
          <p:cNvSpPr>
            <a:spLocks noGrp="1"/>
          </p:cNvSpPr>
          <p:nvPr>
            <p:ph type="body" sz="quarter" idx="13"/>
          </p:nvPr>
        </p:nvSpPr>
        <p:spPr/>
        <p:txBody>
          <a:bodyPr/>
          <a:lstStyle/>
          <a:p>
            <a:r>
              <a:rPr lang="en-US" dirty="0" smtClean="0"/>
              <a:t>Requirements</a:t>
            </a:r>
            <a:endParaRPr lang="en-US" dirty="0"/>
          </a:p>
        </p:txBody>
      </p:sp>
    </p:spTree>
    <p:extLst>
      <p:ext uri="{BB962C8B-B14F-4D97-AF65-F5344CB8AC3E}">
        <p14:creationId xmlns:p14="http://schemas.microsoft.com/office/powerpoint/2010/main" val="22938269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2"/>
          </p:nvPr>
        </p:nvSpPr>
        <p:spPr/>
        <p:txBody>
          <a:bodyPr/>
          <a:lstStyle/>
          <a:p>
            <a:r>
              <a:rPr lang="en-US" dirty="0" smtClean="0"/>
              <a:t>Discussion whether property annotation is sufficient</a:t>
            </a:r>
          </a:p>
          <a:p>
            <a:pPr lvl="1"/>
            <a:r>
              <a:rPr lang="en-US" dirty="0" smtClean="0"/>
              <a:t>String properties for:</a:t>
            </a:r>
          </a:p>
          <a:p>
            <a:pPr lvl="2"/>
            <a:r>
              <a:rPr lang="en-US" dirty="0"/>
              <a:t>d</a:t>
            </a:r>
            <a:r>
              <a:rPr lang="en-US" dirty="0" smtClean="0"/>
              <a:t>omain</a:t>
            </a:r>
          </a:p>
          <a:p>
            <a:pPr lvl="2"/>
            <a:r>
              <a:rPr lang="en-US" dirty="0" smtClean="0"/>
              <a:t>Unit</a:t>
            </a:r>
          </a:p>
          <a:p>
            <a:r>
              <a:rPr lang="en-US" dirty="0" smtClean="0"/>
              <a:t>Virtual </a:t>
            </a:r>
            <a:r>
              <a:rPr lang="en-US" dirty="0" err="1" smtClean="0"/>
              <a:t>sc</a:t>
            </a:r>
            <a:r>
              <a:rPr lang="en-US" dirty="0" smtClean="0"/>
              <a:t>(a)_interface function (default implementation – empty string</a:t>
            </a:r>
            <a:endParaRPr lang="en-US" dirty="0"/>
          </a:p>
        </p:txBody>
      </p:sp>
      <p:sp>
        <p:nvSpPr>
          <p:cNvPr id="3" name="Titel 2"/>
          <p:cNvSpPr>
            <a:spLocks noGrp="1"/>
          </p:cNvSpPr>
          <p:nvPr>
            <p:ph type="title"/>
          </p:nvPr>
        </p:nvSpPr>
        <p:spPr/>
        <p:txBody>
          <a:bodyPr/>
          <a:lstStyle/>
          <a:p>
            <a:r>
              <a:rPr lang="en-US" dirty="0" err="1"/>
              <a:t>SystemC</a:t>
            </a:r>
            <a:r>
              <a:rPr lang="en-US" dirty="0"/>
              <a:t> AMS Physical domain </a:t>
            </a:r>
            <a:r>
              <a:rPr lang="en-US" dirty="0" smtClean="0"/>
              <a:t>Modelling</a:t>
            </a:r>
            <a:endParaRPr lang="en-US" dirty="0"/>
          </a:p>
        </p:txBody>
      </p:sp>
      <p:sp>
        <p:nvSpPr>
          <p:cNvPr id="4" name="Textplatzhalter 3"/>
          <p:cNvSpPr>
            <a:spLocks noGrp="1"/>
          </p:cNvSpPr>
          <p:nvPr>
            <p:ph type="body" sz="quarter" idx="13"/>
          </p:nvPr>
        </p:nvSpPr>
        <p:spPr/>
        <p:txBody>
          <a:bodyPr>
            <a:normAutofit/>
          </a:bodyPr>
          <a:lstStyle/>
          <a:p>
            <a:r>
              <a:rPr lang="en-US" dirty="0" smtClean="0"/>
              <a:t>Discussion</a:t>
            </a:r>
            <a:endParaRPr lang="en-US" dirty="0"/>
          </a:p>
        </p:txBody>
      </p:sp>
    </p:spTree>
    <p:extLst>
      <p:ext uri="{BB962C8B-B14F-4D97-AF65-F5344CB8AC3E}">
        <p14:creationId xmlns:p14="http://schemas.microsoft.com/office/powerpoint/2010/main" val="15031229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2"/>
          </p:nvPr>
        </p:nvSpPr>
        <p:spPr/>
        <p:txBody>
          <a:bodyPr/>
          <a:lstStyle/>
          <a:p>
            <a:r>
              <a:rPr lang="en-US" dirty="0" smtClean="0"/>
              <a:t>Can we do more generalization?</a:t>
            </a:r>
          </a:p>
          <a:p>
            <a:pPr lvl="1"/>
            <a:r>
              <a:rPr lang="en-US" dirty="0" smtClean="0"/>
              <a:t>E.g. enable customized static analyzes (budget (level, noise, nonlinearity, …) analysis, power, …)</a:t>
            </a:r>
          </a:p>
          <a:p>
            <a:pPr lvl="2"/>
            <a:r>
              <a:rPr lang="en-US" dirty="0" smtClean="0"/>
              <a:t>Missing exploration capabilities – e.g. which port is connected to a port, which ports are connected to an interface, …</a:t>
            </a:r>
          </a:p>
          <a:p>
            <a:pPr lvl="1"/>
            <a:r>
              <a:rPr lang="en-US" dirty="0" smtClean="0"/>
              <a:t>Combine TDF / </a:t>
            </a:r>
            <a:r>
              <a:rPr lang="en-US" dirty="0" err="1" smtClean="0"/>
              <a:t>SystemC</a:t>
            </a:r>
            <a:r>
              <a:rPr lang="en-US" dirty="0" smtClean="0"/>
              <a:t> on primitive level -&gt; easier TLM-&gt;TDF interaction</a:t>
            </a:r>
          </a:p>
          <a:p>
            <a:pPr lvl="1"/>
            <a:r>
              <a:rPr lang="en-US" dirty="0" smtClean="0"/>
              <a:t>Allow direct connection ELN&lt;-&gt;LSF</a:t>
            </a:r>
            <a:endParaRPr lang="en-US" dirty="0"/>
          </a:p>
        </p:txBody>
      </p:sp>
      <p:sp>
        <p:nvSpPr>
          <p:cNvPr id="3" name="Titel 2"/>
          <p:cNvSpPr>
            <a:spLocks noGrp="1"/>
          </p:cNvSpPr>
          <p:nvPr>
            <p:ph type="title"/>
          </p:nvPr>
        </p:nvSpPr>
        <p:spPr/>
        <p:txBody>
          <a:bodyPr/>
          <a:lstStyle/>
          <a:p>
            <a:r>
              <a:rPr lang="en-US" dirty="0" smtClean="0"/>
              <a:t>Future thought</a:t>
            </a:r>
            <a:endParaRPr lang="en-US" dirty="0"/>
          </a:p>
        </p:txBody>
      </p:sp>
      <p:sp>
        <p:nvSpPr>
          <p:cNvPr id="4" name="Textplatzhalter 3"/>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38554102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2"/>
          </p:nvPr>
        </p:nvSpPr>
        <p:spPr/>
        <p:txBody>
          <a:bodyPr/>
          <a:lstStyle/>
          <a:p>
            <a:r>
              <a:rPr lang="en-US" dirty="0" err="1" smtClean="0"/>
              <a:t>SystemC</a:t>
            </a:r>
            <a:r>
              <a:rPr lang="en-US" dirty="0" smtClean="0"/>
              <a:t> AMS Update</a:t>
            </a:r>
          </a:p>
          <a:p>
            <a:pPr lvl="1"/>
            <a:r>
              <a:rPr lang="en-US" dirty="0" smtClean="0"/>
              <a:t>Generalized AC</a:t>
            </a:r>
          </a:p>
          <a:p>
            <a:pPr lvl="1"/>
            <a:r>
              <a:rPr lang="en-US" dirty="0"/>
              <a:t>Piece wise </a:t>
            </a:r>
            <a:r>
              <a:rPr lang="en-US" dirty="0" smtClean="0"/>
              <a:t>linear</a:t>
            </a:r>
          </a:p>
          <a:p>
            <a:pPr lvl="1"/>
            <a:r>
              <a:rPr lang="en-US" dirty="0" smtClean="0"/>
              <a:t>Interactive tracing</a:t>
            </a:r>
          </a:p>
          <a:p>
            <a:pPr lvl="1"/>
            <a:r>
              <a:rPr lang="en-US" dirty="0" smtClean="0"/>
              <a:t>Physical domains</a:t>
            </a:r>
          </a:p>
          <a:p>
            <a:r>
              <a:rPr lang="en-US" dirty="0" smtClean="0"/>
              <a:t>Future thoughts</a:t>
            </a:r>
            <a:endParaRPr lang="en-US" dirty="0"/>
          </a:p>
        </p:txBody>
      </p:sp>
      <p:sp>
        <p:nvSpPr>
          <p:cNvPr id="3" name="Titel 2"/>
          <p:cNvSpPr>
            <a:spLocks noGrp="1"/>
          </p:cNvSpPr>
          <p:nvPr>
            <p:ph type="title"/>
          </p:nvPr>
        </p:nvSpPr>
        <p:spPr/>
        <p:txBody>
          <a:bodyPr/>
          <a:lstStyle/>
          <a:p>
            <a:r>
              <a:rPr lang="en-US" dirty="0" err="1" smtClean="0"/>
              <a:t>SystemC</a:t>
            </a:r>
            <a:r>
              <a:rPr lang="en-US" dirty="0" smtClean="0"/>
              <a:t> AMS update</a:t>
            </a:r>
            <a:endParaRPr lang="en-US" dirty="0"/>
          </a:p>
        </p:txBody>
      </p:sp>
      <p:sp>
        <p:nvSpPr>
          <p:cNvPr id="4" name="Textplatzhalter 3"/>
          <p:cNvSpPr>
            <a:spLocks noGrp="1"/>
          </p:cNvSpPr>
          <p:nvPr>
            <p:ph type="body" sz="quarter" idx="13"/>
          </p:nvPr>
        </p:nvSpPr>
        <p:spPr/>
        <p:txBody>
          <a:bodyPr/>
          <a:lstStyle/>
          <a:p>
            <a:r>
              <a:rPr lang="en-US" dirty="0" smtClean="0"/>
              <a:t>Agenda</a:t>
            </a:r>
            <a:endParaRPr lang="en-US" dirty="0"/>
          </a:p>
        </p:txBody>
      </p:sp>
    </p:spTree>
    <p:extLst>
      <p:ext uri="{BB962C8B-B14F-4D97-AF65-F5344CB8AC3E}">
        <p14:creationId xmlns:p14="http://schemas.microsoft.com/office/powerpoint/2010/main" val="18689494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2"/>
          </p:nvPr>
        </p:nvSpPr>
        <p:spPr/>
        <p:txBody>
          <a:bodyPr/>
          <a:lstStyle/>
          <a:p>
            <a:r>
              <a:rPr lang="en-US" dirty="0"/>
              <a:t>Provide AC-Implementation for SC-modules (e.g. implemented digital filter)</a:t>
            </a:r>
          </a:p>
          <a:p>
            <a:r>
              <a:rPr lang="en-US" dirty="0"/>
              <a:t>Provide AC-implementation for hierarchical models, which can not be modelled as composed submodules (e.g. SD-converter)</a:t>
            </a:r>
          </a:p>
          <a:p>
            <a:r>
              <a:rPr lang="en-US" dirty="0"/>
              <a:t>Cross boundaries – e.g. </a:t>
            </a:r>
            <a:r>
              <a:rPr lang="en-US" dirty="0" err="1"/>
              <a:t>bussystems</a:t>
            </a:r>
            <a:r>
              <a:rPr lang="en-US" dirty="0"/>
              <a:t> for AC-simulation</a:t>
            </a:r>
          </a:p>
          <a:p>
            <a:pPr marL="0" indent="0">
              <a:buNone/>
            </a:pPr>
            <a:endParaRPr lang="en-US" dirty="0"/>
          </a:p>
        </p:txBody>
      </p:sp>
      <p:sp>
        <p:nvSpPr>
          <p:cNvPr id="3" name="Titel 2"/>
          <p:cNvSpPr>
            <a:spLocks noGrp="1"/>
          </p:cNvSpPr>
          <p:nvPr>
            <p:ph type="title"/>
          </p:nvPr>
        </p:nvSpPr>
        <p:spPr/>
        <p:txBody>
          <a:bodyPr/>
          <a:lstStyle/>
          <a:p>
            <a:r>
              <a:rPr lang="en-US" dirty="0" err="1"/>
              <a:t>SystemC</a:t>
            </a:r>
            <a:r>
              <a:rPr lang="en-US" dirty="0"/>
              <a:t> AMS update</a:t>
            </a:r>
          </a:p>
        </p:txBody>
      </p:sp>
      <p:sp>
        <p:nvSpPr>
          <p:cNvPr id="4" name="Textplatzhalter 3"/>
          <p:cNvSpPr>
            <a:spLocks noGrp="1"/>
          </p:cNvSpPr>
          <p:nvPr>
            <p:ph type="body" sz="quarter" idx="13"/>
          </p:nvPr>
        </p:nvSpPr>
        <p:spPr/>
        <p:txBody>
          <a:bodyPr/>
          <a:lstStyle/>
          <a:p>
            <a:r>
              <a:rPr lang="en-US" dirty="0" smtClean="0"/>
              <a:t>Generalized AC - Motivation</a:t>
            </a:r>
            <a:endParaRPr lang="en-US" dirty="0"/>
          </a:p>
        </p:txBody>
      </p:sp>
    </p:spTree>
    <p:extLst>
      <p:ext uri="{BB962C8B-B14F-4D97-AF65-F5344CB8AC3E}">
        <p14:creationId xmlns:p14="http://schemas.microsoft.com/office/powerpoint/2010/main" val="14756563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3" name="Rectangle 3"/>
          <p:cNvSpPr>
            <a:spLocks noGrp="1" noChangeArrowheads="1"/>
          </p:cNvSpPr>
          <p:nvPr>
            <p:ph sz="half" idx="2"/>
          </p:nvPr>
        </p:nvSpPr>
        <p:spPr/>
        <p:txBody>
          <a:bodyPr>
            <a:normAutofit fontScale="77500" lnSpcReduction="20000"/>
          </a:bodyPr>
          <a:lstStyle/>
          <a:p>
            <a:pPr>
              <a:spcAft>
                <a:spcPts val="600"/>
              </a:spcAft>
            </a:pPr>
            <a:r>
              <a:rPr lang="en-US" dirty="0" smtClean="0"/>
              <a:t>AC-analysis:</a:t>
            </a:r>
          </a:p>
          <a:p>
            <a:pPr lvl="1">
              <a:spcAft>
                <a:spcPts val="600"/>
              </a:spcAft>
            </a:pPr>
            <a:r>
              <a:rPr lang="en-US" dirty="0" smtClean="0"/>
              <a:t>Calculates linear complex equation system stimulated by AC-sources</a:t>
            </a:r>
          </a:p>
          <a:p>
            <a:pPr lvl="1">
              <a:spcAft>
                <a:spcPts val="600"/>
              </a:spcAft>
            </a:pPr>
            <a:r>
              <a:rPr lang="en-US" dirty="0" smtClean="0"/>
              <a:t>-&gt; Linear frequency dependent transfer function (bode diagram)</a:t>
            </a:r>
          </a:p>
          <a:p>
            <a:pPr>
              <a:spcAft>
                <a:spcPts val="600"/>
              </a:spcAft>
            </a:pPr>
            <a:r>
              <a:rPr lang="en-US" dirty="0" smtClean="0"/>
              <a:t>AC noise domain</a:t>
            </a:r>
          </a:p>
          <a:p>
            <a:pPr lvl="1">
              <a:spcAft>
                <a:spcPts val="600"/>
              </a:spcAft>
            </a:pPr>
            <a:r>
              <a:rPr lang="en-US" dirty="0" smtClean="0"/>
              <a:t>solves the linear complex equation system for each noise source contribution (other source contributions will be neglected) </a:t>
            </a:r>
          </a:p>
          <a:p>
            <a:pPr lvl="1">
              <a:spcAft>
                <a:spcPts val="600"/>
              </a:spcAft>
            </a:pPr>
            <a:r>
              <a:rPr lang="en-US" dirty="0" smtClean="0"/>
              <a:t>adds the results arithmetically</a:t>
            </a:r>
          </a:p>
          <a:p>
            <a:pPr>
              <a:spcAft>
                <a:spcPts val="600"/>
              </a:spcAft>
            </a:pPr>
            <a:endParaRPr lang="en-US" dirty="0" smtClean="0"/>
          </a:p>
          <a:p>
            <a:pPr>
              <a:spcAft>
                <a:spcPts val="600"/>
              </a:spcAft>
            </a:pPr>
            <a:r>
              <a:rPr lang="en-US" dirty="0" smtClean="0"/>
              <a:t>ELN and LSF description are specified in the frequency domain</a:t>
            </a:r>
          </a:p>
          <a:p>
            <a:pPr>
              <a:spcAft>
                <a:spcPts val="600"/>
              </a:spcAft>
            </a:pPr>
            <a:r>
              <a:rPr lang="en-US" dirty="0" smtClean="0"/>
              <a:t>TDF description must specify the linear complex transfer function of the module inside the callback method </a:t>
            </a:r>
            <a:r>
              <a:rPr lang="en-US" b="1" i="1" dirty="0" err="1" smtClean="0"/>
              <a:t>ac_processing</a:t>
            </a:r>
            <a:r>
              <a:rPr lang="en-US" dirty="0" smtClean="0"/>
              <a:t> (otherwise the out values are assumed zero)</a:t>
            </a:r>
          </a:p>
          <a:p>
            <a:pPr lvl="1">
              <a:spcAft>
                <a:spcPts val="600"/>
              </a:spcAft>
            </a:pPr>
            <a:r>
              <a:rPr lang="en-US" dirty="0" smtClean="0"/>
              <a:t>This transfer function can depend on the current time domain state (e.g. the setting of a control signal)</a:t>
            </a:r>
          </a:p>
        </p:txBody>
      </p:sp>
      <p:sp>
        <p:nvSpPr>
          <p:cNvPr id="56322" name="Rectangle 2"/>
          <p:cNvSpPr>
            <a:spLocks noGrp="1" noChangeArrowheads="1"/>
          </p:cNvSpPr>
          <p:nvPr>
            <p:ph type="title"/>
          </p:nvPr>
        </p:nvSpPr>
        <p:spPr/>
        <p:txBody>
          <a:bodyPr/>
          <a:lstStyle/>
          <a:p>
            <a:r>
              <a:rPr lang="de-DE" dirty="0" smtClean="0"/>
              <a:t>SystemC AMS AC Modeling</a:t>
            </a:r>
            <a:endParaRPr lang="en-US" altLang="en-US" dirty="0" smtClean="0"/>
          </a:p>
        </p:txBody>
      </p:sp>
      <p:sp>
        <p:nvSpPr>
          <p:cNvPr id="56324" name="Textplatzhalter 1"/>
          <p:cNvSpPr>
            <a:spLocks noGrp="1"/>
          </p:cNvSpPr>
          <p:nvPr>
            <p:ph type="body" sz="quarter" idx="13"/>
          </p:nvPr>
        </p:nvSpPr>
        <p:spPr/>
        <p:txBody>
          <a:bodyPr/>
          <a:lstStyle/>
          <a:p>
            <a:r>
              <a:rPr lang="en-US" altLang="en-US" smtClean="0"/>
              <a:t>Small Signal Frequency Domain Analysis (AC-Analysis)</a:t>
            </a:r>
          </a:p>
        </p:txBody>
      </p:sp>
    </p:spTree>
    <p:extLst>
      <p:ext uri="{BB962C8B-B14F-4D97-AF65-F5344CB8AC3E}">
        <p14:creationId xmlns:p14="http://schemas.microsoft.com/office/powerpoint/2010/main" val="24033923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7347" name="Rectangle 105"/>
              <p:cNvSpPr>
                <a:spLocks noGrp="1" noChangeArrowheads="1"/>
              </p:cNvSpPr>
              <p:nvPr>
                <p:ph sz="half" idx="2"/>
              </p:nvPr>
            </p:nvSpPr>
            <p:spPr>
              <a:xfrm>
                <a:off x="468922" y="4380744"/>
                <a:ext cx="8196775" cy="1677444"/>
              </a:xfrm>
            </p:spPr>
            <p:txBody>
              <a:bodyPr>
                <a:normAutofit fontScale="85000" lnSpcReduction="10000"/>
              </a:bodyPr>
              <a:lstStyle/>
              <a:p>
                <a:r>
                  <a:rPr lang="en-US" altLang="en-US" dirty="0" smtClean="0"/>
                  <a:t>Linear equation system contribution for LSF/ELN:</a:t>
                </a:r>
              </a:p>
              <a:p>
                <a:pPr marL="0" indent="0">
                  <a:buNone/>
                </a:pPr>
                <a14:m>
                  <m:oMathPara xmlns:m="http://schemas.openxmlformats.org/officeDocument/2006/math">
                    <m:oMathParaPr>
                      <m:jc m:val="centerGroup"/>
                    </m:oMathParaPr>
                    <m:oMath xmlns:m="http://schemas.openxmlformats.org/officeDocument/2006/math">
                      <m:r>
                        <a:rPr lang="de-DE" sz="1900" b="0" i="1" dirty="0" smtClean="0">
                          <a:latin typeface="Cambria Math" panose="02040503050406030204" pitchFamily="18" charset="0"/>
                          <a:ea typeface="Cambria Math" panose="02040503050406030204" pitchFamily="18" charset="0"/>
                        </a:rPr>
                        <m:t>𝑞</m:t>
                      </m:r>
                      <m:d>
                        <m:dPr>
                          <m:ctrlPr>
                            <a:rPr lang="de-DE" sz="1900" b="0" i="1" dirty="0" smtClean="0">
                              <a:latin typeface="Cambria Math" panose="02040503050406030204" pitchFamily="18" charset="0"/>
                              <a:ea typeface="Cambria Math" panose="02040503050406030204" pitchFamily="18" charset="0"/>
                            </a:rPr>
                          </m:ctrlPr>
                        </m:dPr>
                        <m:e>
                          <m:r>
                            <a:rPr lang="de-DE" sz="1900" b="0" i="1" dirty="0" smtClean="0">
                              <a:latin typeface="Cambria Math" panose="02040503050406030204" pitchFamily="18" charset="0"/>
                              <a:ea typeface="Cambria Math" panose="02040503050406030204" pitchFamily="18" charset="0"/>
                            </a:rPr>
                            <m:t>𝑡</m:t>
                          </m:r>
                        </m:e>
                      </m:d>
                      <m:r>
                        <a:rPr lang="de-DE" sz="1900" b="0" i="1" dirty="0" smtClean="0">
                          <a:latin typeface="Cambria Math" panose="02040503050406030204" pitchFamily="18" charset="0"/>
                          <a:ea typeface="Cambria Math" panose="02040503050406030204" pitchFamily="18" charset="0"/>
                        </a:rPr>
                        <m:t>=</m:t>
                      </m:r>
                      <m:r>
                        <a:rPr lang="de-DE" sz="1900" b="0" i="1" dirty="0" smtClean="0">
                          <a:latin typeface="Cambria Math" panose="02040503050406030204" pitchFamily="18" charset="0"/>
                          <a:ea typeface="Cambria Math" panose="02040503050406030204" pitchFamily="18" charset="0"/>
                        </a:rPr>
                        <m:t>𝐴𝑑𝑥</m:t>
                      </m:r>
                      <m:r>
                        <a:rPr lang="de-DE" sz="1900" b="0" i="1" dirty="0" smtClean="0">
                          <a:latin typeface="Cambria Math" panose="02040503050406030204" pitchFamily="18" charset="0"/>
                          <a:ea typeface="Cambria Math" panose="02040503050406030204" pitchFamily="18" charset="0"/>
                        </a:rPr>
                        <m:t>+</m:t>
                      </m:r>
                      <m:r>
                        <a:rPr lang="de-DE" sz="1900" b="0" i="1" dirty="0" smtClean="0">
                          <a:latin typeface="Cambria Math" panose="02040503050406030204" pitchFamily="18" charset="0"/>
                          <a:ea typeface="Cambria Math" panose="02040503050406030204" pitchFamily="18" charset="0"/>
                        </a:rPr>
                        <m:t>𝐵𝑥</m:t>
                      </m:r>
                      <m:r>
                        <a:rPr lang="de-DE" sz="1900" b="0" i="1" dirty="0" smtClean="0">
                          <a:latin typeface="Cambria Math" panose="02040503050406030204" pitchFamily="18" charset="0"/>
                          <a:ea typeface="Cambria Math" panose="02040503050406030204" pitchFamily="18" charset="0"/>
                        </a:rPr>
                        <m:t> →  </m:t>
                      </m:r>
                      <m:r>
                        <a:rPr lang="de-DE" sz="1900" b="0" i="1" dirty="0" smtClean="0">
                          <a:latin typeface="Cambria Math" panose="02040503050406030204" pitchFamily="18" charset="0"/>
                          <a:ea typeface="Cambria Math" panose="02040503050406030204" pitchFamily="18" charset="0"/>
                        </a:rPr>
                        <m:t>𝑞</m:t>
                      </m:r>
                      <m:d>
                        <m:dPr>
                          <m:ctrlPr>
                            <a:rPr lang="de-DE" sz="1900" b="0" i="1" dirty="0" smtClean="0">
                              <a:latin typeface="Cambria Math" panose="02040503050406030204" pitchFamily="18" charset="0"/>
                              <a:ea typeface="Cambria Math" panose="02040503050406030204" pitchFamily="18" charset="0"/>
                            </a:rPr>
                          </m:ctrlPr>
                        </m:dPr>
                        <m:e>
                          <m:r>
                            <a:rPr lang="de-DE" sz="1900" b="0" i="1" dirty="0" smtClean="0">
                              <a:latin typeface="Cambria Math" panose="02040503050406030204" pitchFamily="18" charset="0"/>
                              <a:ea typeface="Cambria Math" panose="02040503050406030204" pitchFamily="18" charset="0"/>
                            </a:rPr>
                            <m:t>𝑓</m:t>
                          </m:r>
                        </m:e>
                      </m:d>
                      <m:r>
                        <a:rPr lang="de-DE" sz="1900" b="0" i="1" dirty="0" smtClean="0">
                          <a:latin typeface="Cambria Math" panose="02040503050406030204" pitchFamily="18" charset="0"/>
                          <a:ea typeface="Cambria Math" panose="02040503050406030204" pitchFamily="18" charset="0"/>
                        </a:rPr>
                        <m:t>=</m:t>
                      </m:r>
                      <m:r>
                        <a:rPr lang="de-DE" sz="1900" b="0" i="1" dirty="0" smtClean="0">
                          <a:latin typeface="Cambria Math" panose="02040503050406030204" pitchFamily="18" charset="0"/>
                          <a:ea typeface="Cambria Math" panose="02040503050406030204" pitchFamily="18" charset="0"/>
                        </a:rPr>
                        <m:t>𝐴𝑗</m:t>
                      </m:r>
                      <m:r>
                        <a:rPr lang="de-DE" sz="1900" b="0" i="1" dirty="0" smtClean="0">
                          <a:latin typeface="Cambria Math" panose="02040503050406030204" pitchFamily="18" charset="0"/>
                          <a:ea typeface="Cambria Math" panose="02040503050406030204" pitchFamily="18" charset="0"/>
                        </a:rPr>
                        <m:t>𝜔</m:t>
                      </m:r>
                      <m:r>
                        <a:rPr lang="de-DE" sz="1900" b="0" i="1" dirty="0" smtClean="0">
                          <a:latin typeface="Cambria Math" panose="02040503050406030204" pitchFamily="18" charset="0"/>
                          <a:ea typeface="Cambria Math" panose="02040503050406030204" pitchFamily="18" charset="0"/>
                        </a:rPr>
                        <m:t>𝑥</m:t>
                      </m:r>
                      <m:d>
                        <m:dPr>
                          <m:ctrlPr>
                            <a:rPr lang="de-DE" sz="1900" b="0" i="1" dirty="0" smtClean="0">
                              <a:latin typeface="Cambria Math" panose="02040503050406030204" pitchFamily="18" charset="0"/>
                              <a:ea typeface="Cambria Math" panose="02040503050406030204" pitchFamily="18" charset="0"/>
                            </a:rPr>
                          </m:ctrlPr>
                        </m:dPr>
                        <m:e>
                          <m:r>
                            <a:rPr lang="de-DE" sz="1900" b="0" i="1" dirty="0" smtClean="0">
                              <a:latin typeface="Cambria Math" panose="02040503050406030204" pitchFamily="18" charset="0"/>
                              <a:ea typeface="Cambria Math" panose="02040503050406030204" pitchFamily="18" charset="0"/>
                            </a:rPr>
                            <m:t>𝑓</m:t>
                          </m:r>
                        </m:e>
                      </m:d>
                      <m:r>
                        <a:rPr lang="de-DE" sz="1900" b="0" i="1" dirty="0" smtClean="0">
                          <a:latin typeface="Cambria Math" panose="02040503050406030204" pitchFamily="18" charset="0"/>
                          <a:ea typeface="Cambria Math" panose="02040503050406030204" pitchFamily="18" charset="0"/>
                        </a:rPr>
                        <m:t>+</m:t>
                      </m:r>
                      <m:r>
                        <a:rPr lang="de-DE" sz="1900" b="0" i="1" dirty="0" smtClean="0">
                          <a:latin typeface="Cambria Math" panose="02040503050406030204" pitchFamily="18" charset="0"/>
                          <a:ea typeface="Cambria Math" panose="02040503050406030204" pitchFamily="18" charset="0"/>
                        </a:rPr>
                        <m:t>𝐵𝑥</m:t>
                      </m:r>
                      <m:d>
                        <m:dPr>
                          <m:ctrlPr>
                            <a:rPr lang="de-DE" sz="1900" b="0" i="1" dirty="0" smtClean="0">
                              <a:latin typeface="Cambria Math" panose="02040503050406030204" pitchFamily="18" charset="0"/>
                              <a:ea typeface="Cambria Math" panose="02040503050406030204" pitchFamily="18" charset="0"/>
                            </a:rPr>
                          </m:ctrlPr>
                        </m:dPr>
                        <m:e>
                          <m:r>
                            <a:rPr lang="de-DE" sz="1900" b="0" i="1" dirty="0" smtClean="0">
                              <a:latin typeface="Cambria Math" panose="02040503050406030204" pitchFamily="18" charset="0"/>
                              <a:ea typeface="Cambria Math" panose="02040503050406030204" pitchFamily="18" charset="0"/>
                            </a:rPr>
                            <m:t>𝑓</m:t>
                          </m:r>
                        </m:e>
                      </m:d>
                      <m:r>
                        <a:rPr lang="de-DE" sz="1900" b="0" i="1" dirty="0" smtClean="0">
                          <a:latin typeface="Cambria Math" panose="02040503050406030204" pitchFamily="18" charset="0"/>
                          <a:ea typeface="Cambria Math" panose="02040503050406030204" pitchFamily="18" charset="0"/>
                        </a:rPr>
                        <m:t>→0=</m:t>
                      </m:r>
                      <m:r>
                        <a:rPr lang="de-DE" sz="1900" b="0" i="1" dirty="0" smtClean="0">
                          <a:latin typeface="Cambria Math" panose="02040503050406030204" pitchFamily="18" charset="0"/>
                          <a:ea typeface="Cambria Math" panose="02040503050406030204" pitchFamily="18" charset="0"/>
                        </a:rPr>
                        <m:t>𝐶𝑥</m:t>
                      </m:r>
                      <m:d>
                        <m:dPr>
                          <m:ctrlPr>
                            <a:rPr lang="de-DE" sz="1900" b="0" i="1" dirty="0" smtClean="0">
                              <a:latin typeface="Cambria Math" panose="02040503050406030204" pitchFamily="18" charset="0"/>
                              <a:ea typeface="Cambria Math" panose="02040503050406030204" pitchFamily="18" charset="0"/>
                            </a:rPr>
                          </m:ctrlPr>
                        </m:dPr>
                        <m:e>
                          <m:r>
                            <a:rPr lang="de-DE" sz="1900" b="0" i="1" dirty="0" smtClean="0">
                              <a:latin typeface="Cambria Math" panose="02040503050406030204" pitchFamily="18" charset="0"/>
                              <a:ea typeface="Cambria Math" panose="02040503050406030204" pitchFamily="18" charset="0"/>
                            </a:rPr>
                            <m:t>𝑓</m:t>
                          </m:r>
                        </m:e>
                      </m:d>
                      <m:r>
                        <a:rPr lang="de-DE" sz="1900" b="0" i="1" dirty="0" smtClean="0">
                          <a:latin typeface="Cambria Math" panose="02040503050406030204" pitchFamily="18" charset="0"/>
                          <a:ea typeface="Cambria Math" panose="02040503050406030204" pitchFamily="18" charset="0"/>
                        </a:rPr>
                        <m:t>−</m:t>
                      </m:r>
                      <m:r>
                        <a:rPr lang="de-DE" sz="1900" b="0" i="1" dirty="0" smtClean="0">
                          <a:latin typeface="Cambria Math" panose="02040503050406030204" pitchFamily="18" charset="0"/>
                          <a:ea typeface="Cambria Math" panose="02040503050406030204" pitchFamily="18" charset="0"/>
                        </a:rPr>
                        <m:t>𝑞</m:t>
                      </m:r>
                      <m:d>
                        <m:dPr>
                          <m:ctrlPr>
                            <a:rPr lang="de-DE" sz="1900" b="0" i="1" dirty="0" smtClean="0">
                              <a:latin typeface="Cambria Math" panose="02040503050406030204" pitchFamily="18" charset="0"/>
                              <a:ea typeface="Cambria Math" panose="02040503050406030204" pitchFamily="18" charset="0"/>
                            </a:rPr>
                          </m:ctrlPr>
                        </m:dPr>
                        <m:e>
                          <m:r>
                            <a:rPr lang="de-DE" sz="1900" b="0" i="1" dirty="0" smtClean="0">
                              <a:latin typeface="Cambria Math" panose="02040503050406030204" pitchFamily="18" charset="0"/>
                              <a:ea typeface="Cambria Math" panose="02040503050406030204" pitchFamily="18" charset="0"/>
                            </a:rPr>
                            <m:t>𝑓</m:t>
                          </m:r>
                        </m:e>
                      </m:d>
                      <m:r>
                        <a:rPr lang="de-DE" sz="1900" b="0" i="1" dirty="0" smtClean="0">
                          <a:latin typeface="Cambria Math" panose="02040503050406030204" pitchFamily="18" charset="0"/>
                          <a:ea typeface="Cambria Math" panose="02040503050406030204" pitchFamily="18" charset="0"/>
                        </a:rPr>
                        <m:t>     (</m:t>
                      </m:r>
                      <m:r>
                        <a:rPr lang="de-DE" sz="1900" b="0" i="1" dirty="0" smtClean="0">
                          <a:latin typeface="Cambria Math" panose="02040503050406030204" pitchFamily="18" charset="0"/>
                          <a:ea typeface="Cambria Math" panose="02040503050406030204" pitchFamily="18" charset="0"/>
                        </a:rPr>
                        <m:t>𝐶</m:t>
                      </m:r>
                      <m:r>
                        <a:rPr lang="de-DE" sz="1900" b="0" i="1" dirty="0" smtClean="0">
                          <a:latin typeface="Cambria Math" panose="02040503050406030204" pitchFamily="18" charset="0"/>
                          <a:ea typeface="Cambria Math" panose="02040503050406030204" pitchFamily="18" charset="0"/>
                        </a:rPr>
                        <m:t>=</m:t>
                      </m:r>
                      <m:r>
                        <a:rPr lang="de-DE" sz="1900" b="0" i="1" dirty="0" smtClean="0">
                          <a:latin typeface="Cambria Math" panose="02040503050406030204" pitchFamily="18" charset="0"/>
                          <a:ea typeface="Cambria Math" panose="02040503050406030204" pitchFamily="18" charset="0"/>
                        </a:rPr>
                        <m:t>𝐴𝑗</m:t>
                      </m:r>
                      <m:r>
                        <a:rPr lang="de-DE" sz="1900" b="0" i="1" dirty="0" smtClean="0">
                          <a:latin typeface="Cambria Math" panose="02040503050406030204" pitchFamily="18" charset="0"/>
                          <a:ea typeface="Cambria Math" panose="02040503050406030204" pitchFamily="18" charset="0"/>
                        </a:rPr>
                        <m:t>𝜔</m:t>
                      </m:r>
                      <m:r>
                        <a:rPr lang="de-DE" sz="1900" b="0" i="1" dirty="0" smtClean="0">
                          <a:latin typeface="Cambria Math" panose="02040503050406030204" pitchFamily="18" charset="0"/>
                          <a:ea typeface="Cambria Math" panose="02040503050406030204" pitchFamily="18" charset="0"/>
                        </a:rPr>
                        <m:t>+</m:t>
                      </m:r>
                      <m:r>
                        <a:rPr lang="de-DE" sz="1900" b="0" i="1" dirty="0" smtClean="0">
                          <a:latin typeface="Cambria Math" panose="02040503050406030204" pitchFamily="18" charset="0"/>
                          <a:ea typeface="Cambria Math" panose="02040503050406030204" pitchFamily="18" charset="0"/>
                        </a:rPr>
                        <m:t>𝐵</m:t>
                      </m:r>
                      <m:r>
                        <a:rPr lang="de-DE" sz="1900" b="0" i="1" dirty="0" smtClean="0">
                          <a:latin typeface="Cambria Math" panose="02040503050406030204" pitchFamily="18" charset="0"/>
                          <a:ea typeface="Cambria Math" panose="02040503050406030204" pitchFamily="18" charset="0"/>
                        </a:rPr>
                        <m:t>)</m:t>
                      </m:r>
                    </m:oMath>
                  </m:oMathPara>
                </a14:m>
                <a:endParaRPr lang="en-US" altLang="en-US" sz="1900" dirty="0" smtClean="0"/>
              </a:p>
              <a:p>
                <a:pPr marL="0" indent="0">
                  <a:buNone/>
                </a:pPr>
                <a:r>
                  <a:rPr lang="en-US" altLang="en-US" dirty="0"/>
                  <a:t> </a:t>
                </a:r>
                <a:r>
                  <a:rPr lang="en-US" altLang="en-US" dirty="0" smtClean="0"/>
                  <a:t> </a:t>
                </a:r>
              </a:p>
            </p:txBody>
          </p:sp>
        </mc:Choice>
        <mc:Fallback xmlns="">
          <p:sp>
            <p:nvSpPr>
              <p:cNvPr id="57347" name="Rectangle 105"/>
              <p:cNvSpPr>
                <a:spLocks noGrp="1" noRot="1" noChangeAspect="1" noMove="1" noResize="1" noEditPoints="1" noAdjustHandles="1" noChangeArrowheads="1" noChangeShapeType="1" noTextEdit="1"/>
              </p:cNvSpPr>
              <p:nvPr>
                <p:ph sz="half" idx="2"/>
              </p:nvPr>
            </p:nvSpPr>
            <p:spPr>
              <a:xfrm>
                <a:off x="468922" y="4380744"/>
                <a:ext cx="8196775" cy="1677444"/>
              </a:xfrm>
              <a:blipFill rotWithShape="0">
                <a:blip r:embed="rId2"/>
                <a:stretch>
                  <a:fillRect l="-1784" t="-6545"/>
                </a:stretch>
              </a:blipFill>
            </p:spPr>
            <p:txBody>
              <a:bodyPr/>
              <a:lstStyle/>
              <a:p>
                <a:r>
                  <a:rPr lang="de-DE">
                    <a:noFill/>
                  </a:rPr>
                  <a:t> </a:t>
                </a:r>
              </a:p>
            </p:txBody>
          </p:sp>
        </mc:Fallback>
      </mc:AlternateContent>
      <p:sp>
        <p:nvSpPr>
          <p:cNvPr id="57346" name="Rectangle 2"/>
          <p:cNvSpPr>
            <a:spLocks noGrp="1" noChangeArrowheads="1"/>
          </p:cNvSpPr>
          <p:nvPr>
            <p:ph type="title"/>
          </p:nvPr>
        </p:nvSpPr>
        <p:spPr/>
        <p:txBody>
          <a:bodyPr/>
          <a:lstStyle/>
          <a:p>
            <a:r>
              <a:rPr lang="de-DE" dirty="0" smtClean="0"/>
              <a:t>SystemC AMS AC Modeling</a:t>
            </a:r>
            <a:endParaRPr lang="en-US" altLang="en-US" dirty="0" smtClean="0"/>
          </a:p>
        </p:txBody>
      </p:sp>
      <p:sp>
        <p:nvSpPr>
          <p:cNvPr id="57348" name="Textplatzhalter 1"/>
          <p:cNvSpPr>
            <a:spLocks noGrp="1"/>
          </p:cNvSpPr>
          <p:nvPr>
            <p:ph type="body" sz="quarter" idx="13"/>
          </p:nvPr>
        </p:nvSpPr>
        <p:spPr/>
        <p:txBody>
          <a:bodyPr/>
          <a:lstStyle/>
          <a:p>
            <a:r>
              <a:rPr lang="en-US" altLang="en-US" smtClean="0"/>
              <a:t>Small-Signal Frequency-Domain Analysis for ELN, LSF and TDF</a:t>
            </a:r>
            <a:endParaRPr lang="en-US" altLang="en-US" dirty="0" smtClean="0"/>
          </a:p>
        </p:txBody>
      </p:sp>
      <p:sp>
        <p:nvSpPr>
          <p:cNvPr id="57349" name="Text Box 23"/>
          <p:cNvSpPr txBox="1">
            <a:spLocks noChangeArrowheads="1"/>
          </p:cNvSpPr>
          <p:nvPr/>
        </p:nvSpPr>
        <p:spPr bwMode="auto">
          <a:xfrm>
            <a:off x="4984750" y="3665538"/>
            <a:ext cx="18716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Aft>
                <a:spcPts val="2588"/>
              </a:spcAft>
              <a:buClr>
                <a:schemeClr val="tx2"/>
              </a:buClr>
              <a:buChar char="§"/>
              <a:defRPr sz="2000">
                <a:solidFill>
                  <a:schemeClr val="tx1"/>
                </a:solidFill>
                <a:latin typeface="Microsoft New Tai Lue" panose="020B0502040204020203" pitchFamily="34" charset="0"/>
              </a:defRPr>
            </a:lvl1pPr>
            <a:lvl2pPr marL="742950" indent="-285750" eaLnBrk="0" hangingPunct="0">
              <a:spcAft>
                <a:spcPts val="2588"/>
              </a:spcAft>
              <a:buClr>
                <a:schemeClr val="tx2"/>
              </a:buClr>
              <a:buChar char="§"/>
              <a:defRPr sz="2000">
                <a:solidFill>
                  <a:schemeClr val="tx1"/>
                </a:solidFill>
                <a:latin typeface="Microsoft New Tai Lue" panose="020B0502040204020203" pitchFamily="34" charset="0"/>
              </a:defRPr>
            </a:lvl2pPr>
            <a:lvl3pPr marL="1143000" indent="-228600" eaLnBrk="0" hangingPunct="0">
              <a:spcAft>
                <a:spcPts val="2588"/>
              </a:spcAft>
              <a:buClr>
                <a:schemeClr val="tx2"/>
              </a:buClr>
              <a:buChar char="§"/>
              <a:defRPr sz="2000">
                <a:solidFill>
                  <a:schemeClr val="tx1"/>
                </a:solidFill>
                <a:latin typeface="Microsoft New Tai Lue" panose="020B0502040204020203" pitchFamily="34" charset="0"/>
              </a:defRPr>
            </a:lvl3pPr>
            <a:lvl4pPr marL="1600200" indent="-228600" eaLnBrk="0" hangingPunct="0">
              <a:spcAft>
                <a:spcPts val="2588"/>
              </a:spcAft>
              <a:buClr>
                <a:schemeClr val="tx2"/>
              </a:buClr>
              <a:buChar char="§"/>
              <a:defRPr sz="2000">
                <a:solidFill>
                  <a:schemeClr val="tx1"/>
                </a:solidFill>
                <a:latin typeface="Microsoft New Tai Lue" panose="020B0502040204020203" pitchFamily="34" charset="0"/>
              </a:defRPr>
            </a:lvl4pPr>
            <a:lvl5pPr marL="2057400" indent="-228600" eaLnBrk="0" hangingPunct="0">
              <a:spcAft>
                <a:spcPts val="2588"/>
              </a:spcAft>
              <a:buClr>
                <a:schemeClr val="tx2"/>
              </a:buClr>
              <a:buChar char="§"/>
              <a:defRPr sz="2000">
                <a:solidFill>
                  <a:schemeClr val="tx1"/>
                </a:solidFill>
                <a:latin typeface="Microsoft New Tai Lue" panose="020B0502040204020203" pitchFamily="34" charset="0"/>
              </a:defRPr>
            </a:lvl5pPr>
            <a:lvl6pPr marL="25146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6pPr>
            <a:lvl7pPr marL="29718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7pPr>
            <a:lvl8pPr marL="34290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8pPr>
            <a:lvl9pPr marL="38862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9pPr>
          </a:lstStyle>
          <a:p>
            <a:pPr eaLnBrk="1" hangingPunct="1">
              <a:spcAft>
                <a:spcPct val="0"/>
              </a:spcAft>
              <a:buClrTx/>
              <a:buFontTx/>
              <a:buNone/>
            </a:pPr>
            <a:r>
              <a:rPr lang="en-US" altLang="en-US" sz="1400" dirty="0">
                <a:latin typeface="Calibri" panose="020F0502020204030204" pitchFamily="34" charset="0"/>
              </a:rPr>
              <a:t>LSF model</a:t>
            </a:r>
          </a:p>
        </p:txBody>
      </p:sp>
      <p:sp>
        <p:nvSpPr>
          <p:cNvPr id="57350" name="Text Box 24"/>
          <p:cNvSpPr txBox="1">
            <a:spLocks noChangeArrowheads="1"/>
          </p:cNvSpPr>
          <p:nvPr/>
        </p:nvSpPr>
        <p:spPr bwMode="auto">
          <a:xfrm>
            <a:off x="606425" y="3665538"/>
            <a:ext cx="12239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Aft>
                <a:spcPts val="2588"/>
              </a:spcAft>
              <a:buClr>
                <a:schemeClr val="tx2"/>
              </a:buClr>
              <a:buChar char="§"/>
              <a:defRPr sz="2000">
                <a:solidFill>
                  <a:schemeClr val="tx1"/>
                </a:solidFill>
                <a:latin typeface="Microsoft New Tai Lue" panose="020B0502040204020203" pitchFamily="34" charset="0"/>
              </a:defRPr>
            </a:lvl1pPr>
            <a:lvl2pPr marL="742950" indent="-285750" eaLnBrk="0" hangingPunct="0">
              <a:spcAft>
                <a:spcPts val="2588"/>
              </a:spcAft>
              <a:buClr>
                <a:schemeClr val="tx2"/>
              </a:buClr>
              <a:buChar char="§"/>
              <a:defRPr sz="2000">
                <a:solidFill>
                  <a:schemeClr val="tx1"/>
                </a:solidFill>
                <a:latin typeface="Microsoft New Tai Lue" panose="020B0502040204020203" pitchFamily="34" charset="0"/>
              </a:defRPr>
            </a:lvl2pPr>
            <a:lvl3pPr marL="1143000" indent="-228600" eaLnBrk="0" hangingPunct="0">
              <a:spcAft>
                <a:spcPts val="2588"/>
              </a:spcAft>
              <a:buClr>
                <a:schemeClr val="tx2"/>
              </a:buClr>
              <a:buChar char="§"/>
              <a:defRPr sz="2000">
                <a:solidFill>
                  <a:schemeClr val="tx1"/>
                </a:solidFill>
                <a:latin typeface="Microsoft New Tai Lue" panose="020B0502040204020203" pitchFamily="34" charset="0"/>
              </a:defRPr>
            </a:lvl3pPr>
            <a:lvl4pPr marL="1600200" indent="-228600" eaLnBrk="0" hangingPunct="0">
              <a:spcAft>
                <a:spcPts val="2588"/>
              </a:spcAft>
              <a:buClr>
                <a:schemeClr val="tx2"/>
              </a:buClr>
              <a:buChar char="§"/>
              <a:defRPr sz="2000">
                <a:solidFill>
                  <a:schemeClr val="tx1"/>
                </a:solidFill>
                <a:latin typeface="Microsoft New Tai Lue" panose="020B0502040204020203" pitchFamily="34" charset="0"/>
              </a:defRPr>
            </a:lvl4pPr>
            <a:lvl5pPr marL="2057400" indent="-228600" eaLnBrk="0" hangingPunct="0">
              <a:spcAft>
                <a:spcPts val="2588"/>
              </a:spcAft>
              <a:buClr>
                <a:schemeClr val="tx2"/>
              </a:buClr>
              <a:buChar char="§"/>
              <a:defRPr sz="2000">
                <a:solidFill>
                  <a:schemeClr val="tx1"/>
                </a:solidFill>
                <a:latin typeface="Microsoft New Tai Lue" panose="020B0502040204020203" pitchFamily="34" charset="0"/>
              </a:defRPr>
            </a:lvl5pPr>
            <a:lvl6pPr marL="25146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6pPr>
            <a:lvl7pPr marL="29718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7pPr>
            <a:lvl8pPr marL="34290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8pPr>
            <a:lvl9pPr marL="38862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9pPr>
          </a:lstStyle>
          <a:p>
            <a:pPr eaLnBrk="1" hangingPunct="1">
              <a:spcAft>
                <a:spcPct val="0"/>
              </a:spcAft>
              <a:buClrTx/>
              <a:buFontTx/>
              <a:buNone/>
            </a:pPr>
            <a:r>
              <a:rPr lang="en-US" altLang="en-US" sz="1400" dirty="0">
                <a:latin typeface="Calibri" panose="020F0502020204030204" pitchFamily="34" charset="0"/>
              </a:rPr>
              <a:t>ELN model</a:t>
            </a:r>
          </a:p>
        </p:txBody>
      </p:sp>
      <p:sp>
        <p:nvSpPr>
          <p:cNvPr id="57351" name="Text Box 25"/>
          <p:cNvSpPr txBox="1">
            <a:spLocks noChangeArrowheads="1"/>
          </p:cNvSpPr>
          <p:nvPr/>
        </p:nvSpPr>
        <p:spPr bwMode="auto">
          <a:xfrm>
            <a:off x="6399213" y="3676650"/>
            <a:ext cx="12223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Aft>
                <a:spcPts val="2588"/>
              </a:spcAft>
              <a:buClr>
                <a:schemeClr val="tx2"/>
              </a:buClr>
              <a:buChar char="§"/>
              <a:defRPr sz="2000">
                <a:solidFill>
                  <a:schemeClr val="tx1"/>
                </a:solidFill>
                <a:latin typeface="Microsoft New Tai Lue" panose="020B0502040204020203" pitchFamily="34" charset="0"/>
              </a:defRPr>
            </a:lvl1pPr>
            <a:lvl2pPr marL="742950" indent="-285750" eaLnBrk="0" hangingPunct="0">
              <a:spcAft>
                <a:spcPts val="2588"/>
              </a:spcAft>
              <a:buClr>
                <a:schemeClr val="tx2"/>
              </a:buClr>
              <a:buChar char="§"/>
              <a:defRPr sz="2000">
                <a:solidFill>
                  <a:schemeClr val="tx1"/>
                </a:solidFill>
                <a:latin typeface="Microsoft New Tai Lue" panose="020B0502040204020203" pitchFamily="34" charset="0"/>
              </a:defRPr>
            </a:lvl2pPr>
            <a:lvl3pPr marL="1143000" indent="-228600" eaLnBrk="0" hangingPunct="0">
              <a:spcAft>
                <a:spcPts val="2588"/>
              </a:spcAft>
              <a:buClr>
                <a:schemeClr val="tx2"/>
              </a:buClr>
              <a:buChar char="§"/>
              <a:defRPr sz="2000">
                <a:solidFill>
                  <a:schemeClr val="tx1"/>
                </a:solidFill>
                <a:latin typeface="Microsoft New Tai Lue" panose="020B0502040204020203" pitchFamily="34" charset="0"/>
              </a:defRPr>
            </a:lvl3pPr>
            <a:lvl4pPr marL="1600200" indent="-228600" eaLnBrk="0" hangingPunct="0">
              <a:spcAft>
                <a:spcPts val="2588"/>
              </a:spcAft>
              <a:buClr>
                <a:schemeClr val="tx2"/>
              </a:buClr>
              <a:buChar char="§"/>
              <a:defRPr sz="2000">
                <a:solidFill>
                  <a:schemeClr val="tx1"/>
                </a:solidFill>
                <a:latin typeface="Microsoft New Tai Lue" panose="020B0502040204020203" pitchFamily="34" charset="0"/>
              </a:defRPr>
            </a:lvl4pPr>
            <a:lvl5pPr marL="2057400" indent="-228600" eaLnBrk="0" hangingPunct="0">
              <a:spcAft>
                <a:spcPts val="2588"/>
              </a:spcAft>
              <a:buClr>
                <a:schemeClr val="tx2"/>
              </a:buClr>
              <a:buChar char="§"/>
              <a:defRPr sz="2000">
                <a:solidFill>
                  <a:schemeClr val="tx1"/>
                </a:solidFill>
                <a:latin typeface="Microsoft New Tai Lue" panose="020B0502040204020203" pitchFamily="34" charset="0"/>
              </a:defRPr>
            </a:lvl5pPr>
            <a:lvl6pPr marL="25146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6pPr>
            <a:lvl7pPr marL="29718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7pPr>
            <a:lvl8pPr marL="34290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8pPr>
            <a:lvl9pPr marL="38862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9pPr>
          </a:lstStyle>
          <a:p>
            <a:pPr eaLnBrk="1" hangingPunct="1">
              <a:spcAft>
                <a:spcPct val="0"/>
              </a:spcAft>
              <a:buClrTx/>
              <a:buFontTx/>
              <a:buNone/>
            </a:pPr>
            <a:r>
              <a:rPr lang="en-US" altLang="en-US" sz="1400" dirty="0">
                <a:latin typeface="Calibri" panose="020F0502020204030204" pitchFamily="34" charset="0"/>
              </a:rPr>
              <a:t>TDF model</a:t>
            </a:r>
          </a:p>
        </p:txBody>
      </p:sp>
      <p:sp>
        <p:nvSpPr>
          <p:cNvPr id="57352" name="Text Box 26"/>
          <p:cNvSpPr txBox="1">
            <a:spLocks noChangeArrowheads="1"/>
          </p:cNvSpPr>
          <p:nvPr/>
        </p:nvSpPr>
        <p:spPr bwMode="auto">
          <a:xfrm>
            <a:off x="2022475" y="3665538"/>
            <a:ext cx="3311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Aft>
                <a:spcPts val="2588"/>
              </a:spcAft>
              <a:buClr>
                <a:schemeClr val="tx2"/>
              </a:buClr>
              <a:buChar char="§"/>
              <a:defRPr sz="2000">
                <a:solidFill>
                  <a:schemeClr val="tx1"/>
                </a:solidFill>
                <a:latin typeface="Microsoft New Tai Lue" panose="020B0502040204020203" pitchFamily="34" charset="0"/>
              </a:defRPr>
            </a:lvl1pPr>
            <a:lvl2pPr marL="742950" indent="-285750" eaLnBrk="0" hangingPunct="0">
              <a:spcAft>
                <a:spcPts val="2588"/>
              </a:spcAft>
              <a:buClr>
                <a:schemeClr val="tx2"/>
              </a:buClr>
              <a:buChar char="§"/>
              <a:defRPr sz="2000">
                <a:solidFill>
                  <a:schemeClr val="tx1"/>
                </a:solidFill>
                <a:latin typeface="Microsoft New Tai Lue" panose="020B0502040204020203" pitchFamily="34" charset="0"/>
              </a:defRPr>
            </a:lvl2pPr>
            <a:lvl3pPr marL="1143000" indent="-228600" eaLnBrk="0" hangingPunct="0">
              <a:spcAft>
                <a:spcPts val="2588"/>
              </a:spcAft>
              <a:buClr>
                <a:schemeClr val="tx2"/>
              </a:buClr>
              <a:buChar char="§"/>
              <a:defRPr sz="2000">
                <a:solidFill>
                  <a:schemeClr val="tx1"/>
                </a:solidFill>
                <a:latin typeface="Microsoft New Tai Lue" panose="020B0502040204020203" pitchFamily="34" charset="0"/>
              </a:defRPr>
            </a:lvl3pPr>
            <a:lvl4pPr marL="1600200" indent="-228600" eaLnBrk="0" hangingPunct="0">
              <a:spcAft>
                <a:spcPts val="2588"/>
              </a:spcAft>
              <a:buClr>
                <a:schemeClr val="tx2"/>
              </a:buClr>
              <a:buChar char="§"/>
              <a:defRPr sz="2000">
                <a:solidFill>
                  <a:schemeClr val="tx1"/>
                </a:solidFill>
                <a:latin typeface="Microsoft New Tai Lue" panose="020B0502040204020203" pitchFamily="34" charset="0"/>
              </a:defRPr>
            </a:lvl4pPr>
            <a:lvl5pPr marL="2057400" indent="-228600" eaLnBrk="0" hangingPunct="0">
              <a:spcAft>
                <a:spcPts val="2588"/>
              </a:spcAft>
              <a:buClr>
                <a:schemeClr val="tx2"/>
              </a:buClr>
              <a:buChar char="§"/>
              <a:defRPr sz="2000">
                <a:solidFill>
                  <a:schemeClr val="tx1"/>
                </a:solidFill>
                <a:latin typeface="Microsoft New Tai Lue" panose="020B0502040204020203" pitchFamily="34" charset="0"/>
              </a:defRPr>
            </a:lvl5pPr>
            <a:lvl6pPr marL="25146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6pPr>
            <a:lvl7pPr marL="29718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7pPr>
            <a:lvl8pPr marL="34290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8pPr>
            <a:lvl9pPr marL="38862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9pPr>
          </a:lstStyle>
          <a:p>
            <a:pPr eaLnBrk="1" hangingPunct="1">
              <a:spcAft>
                <a:spcPct val="0"/>
              </a:spcAft>
              <a:buClrTx/>
              <a:buFontTx/>
              <a:buNone/>
            </a:pPr>
            <a:r>
              <a:rPr lang="en-US" altLang="en-US" sz="1400" dirty="0">
                <a:latin typeface="Calibri" panose="020F0502020204030204" pitchFamily="34" charset="0"/>
              </a:rPr>
              <a:t>Complex linear equation system</a:t>
            </a:r>
          </a:p>
        </p:txBody>
      </p:sp>
      <p:sp>
        <p:nvSpPr>
          <p:cNvPr id="63497" name="Text Box 106"/>
          <p:cNvSpPr txBox="1">
            <a:spLocks noChangeArrowheads="1"/>
          </p:cNvSpPr>
          <p:nvPr/>
        </p:nvSpPr>
        <p:spPr bwMode="auto">
          <a:xfrm>
            <a:off x="2497343" y="5695650"/>
            <a:ext cx="72917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spcAft>
                <a:spcPts val="2588"/>
              </a:spcAft>
              <a:buClr>
                <a:schemeClr val="tx2"/>
              </a:buClr>
              <a:buChar char="§"/>
              <a:defRPr sz="2000">
                <a:solidFill>
                  <a:schemeClr val="tx1"/>
                </a:solidFill>
                <a:latin typeface="Microsoft New Tai Lue" pitchFamily="34" charset="0"/>
              </a:defRPr>
            </a:lvl1pPr>
            <a:lvl2pPr marL="742950" indent="-285750">
              <a:spcAft>
                <a:spcPts val="2588"/>
              </a:spcAft>
              <a:buClr>
                <a:schemeClr val="tx2"/>
              </a:buClr>
              <a:buChar char="§"/>
              <a:defRPr sz="2000">
                <a:solidFill>
                  <a:schemeClr val="tx1"/>
                </a:solidFill>
                <a:latin typeface="Microsoft New Tai Lue" pitchFamily="34" charset="0"/>
              </a:defRPr>
            </a:lvl2pPr>
            <a:lvl3pPr marL="1143000" indent="-228600">
              <a:spcAft>
                <a:spcPts val="2588"/>
              </a:spcAft>
              <a:buClr>
                <a:schemeClr val="tx2"/>
              </a:buClr>
              <a:buChar char="§"/>
              <a:defRPr sz="2000">
                <a:solidFill>
                  <a:schemeClr val="tx1"/>
                </a:solidFill>
                <a:latin typeface="Microsoft New Tai Lue" pitchFamily="34" charset="0"/>
              </a:defRPr>
            </a:lvl3pPr>
            <a:lvl4pPr marL="1600200" indent="-228600">
              <a:spcAft>
                <a:spcPts val="2588"/>
              </a:spcAft>
              <a:buClr>
                <a:schemeClr val="tx2"/>
              </a:buClr>
              <a:buChar char="§"/>
              <a:defRPr sz="2000">
                <a:solidFill>
                  <a:schemeClr val="tx1"/>
                </a:solidFill>
                <a:latin typeface="Microsoft New Tai Lue" pitchFamily="34" charset="0"/>
              </a:defRPr>
            </a:lvl4pPr>
            <a:lvl5pPr marL="2057400" indent="-228600">
              <a:spcAft>
                <a:spcPts val="2588"/>
              </a:spcAft>
              <a:buClr>
                <a:schemeClr val="tx2"/>
              </a:buClr>
              <a:buChar char="§"/>
              <a:defRPr sz="2000">
                <a:solidFill>
                  <a:schemeClr val="tx1"/>
                </a:solidFill>
                <a:latin typeface="Microsoft New Tai Lue" pitchFamily="34" charset="0"/>
              </a:defRPr>
            </a:lvl5pPr>
            <a:lvl6pPr marL="2514600" indent="-228600" fontAlgn="base">
              <a:spcBef>
                <a:spcPct val="0"/>
              </a:spcBef>
              <a:spcAft>
                <a:spcPts val="2588"/>
              </a:spcAft>
              <a:buClr>
                <a:schemeClr val="tx2"/>
              </a:buClr>
              <a:buFont typeface="Wingdings" pitchFamily="2" charset="2"/>
              <a:buChar char="§"/>
              <a:defRPr sz="2000">
                <a:solidFill>
                  <a:schemeClr val="tx1"/>
                </a:solidFill>
                <a:latin typeface="Microsoft New Tai Lue" pitchFamily="34" charset="0"/>
              </a:defRPr>
            </a:lvl6pPr>
            <a:lvl7pPr marL="2971800" indent="-228600" fontAlgn="base">
              <a:spcBef>
                <a:spcPct val="0"/>
              </a:spcBef>
              <a:spcAft>
                <a:spcPts val="2588"/>
              </a:spcAft>
              <a:buClr>
                <a:schemeClr val="tx2"/>
              </a:buClr>
              <a:buFont typeface="Wingdings" pitchFamily="2" charset="2"/>
              <a:buChar char="§"/>
              <a:defRPr sz="2000">
                <a:solidFill>
                  <a:schemeClr val="tx1"/>
                </a:solidFill>
                <a:latin typeface="Microsoft New Tai Lue" pitchFamily="34" charset="0"/>
              </a:defRPr>
            </a:lvl7pPr>
            <a:lvl8pPr marL="3429000" indent="-228600" fontAlgn="base">
              <a:spcBef>
                <a:spcPct val="0"/>
              </a:spcBef>
              <a:spcAft>
                <a:spcPts val="2588"/>
              </a:spcAft>
              <a:buClr>
                <a:schemeClr val="tx2"/>
              </a:buClr>
              <a:buFont typeface="Wingdings" pitchFamily="2" charset="2"/>
              <a:buChar char="§"/>
              <a:defRPr sz="2000">
                <a:solidFill>
                  <a:schemeClr val="tx1"/>
                </a:solidFill>
                <a:latin typeface="Microsoft New Tai Lue" pitchFamily="34" charset="0"/>
              </a:defRPr>
            </a:lvl8pPr>
            <a:lvl9pPr marL="3886200" indent="-228600" fontAlgn="base">
              <a:spcBef>
                <a:spcPct val="0"/>
              </a:spcBef>
              <a:spcAft>
                <a:spcPts val="2588"/>
              </a:spcAft>
              <a:buClr>
                <a:schemeClr val="tx2"/>
              </a:buClr>
              <a:buFont typeface="Wingdings" pitchFamily="2" charset="2"/>
              <a:buChar char="§"/>
              <a:defRPr sz="2000">
                <a:solidFill>
                  <a:schemeClr val="tx1"/>
                </a:solidFill>
                <a:latin typeface="Microsoft New Tai Lue" pitchFamily="34" charset="0"/>
              </a:defRPr>
            </a:lvl9pPr>
          </a:lstStyle>
          <a:p>
            <a:pPr>
              <a:spcAft>
                <a:spcPct val="40000"/>
              </a:spcAft>
              <a:buClrTx/>
              <a:buFont typeface="Wingdings" panose="05000000000000000000" pitchFamily="2" charset="2"/>
              <a:buNone/>
              <a:defRPr/>
            </a:pPr>
            <a:r>
              <a:rPr lang="en-US" altLang="en-US" sz="1800" dirty="0" smtClean="0">
                <a:latin typeface="Calibri" panose="020F0502020204030204" pitchFamily="34" charset="0"/>
              </a:rPr>
              <a:t>Sources</a:t>
            </a:r>
          </a:p>
        </p:txBody>
      </p:sp>
      <p:sp>
        <p:nvSpPr>
          <p:cNvPr id="57354" name="Line 107"/>
          <p:cNvSpPr>
            <a:spLocks noChangeShapeType="1"/>
          </p:cNvSpPr>
          <p:nvPr/>
        </p:nvSpPr>
        <p:spPr bwMode="auto">
          <a:xfrm flipV="1">
            <a:off x="2853813" y="5228303"/>
            <a:ext cx="0" cy="424465"/>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endParaRPr lang="en-US" dirty="0">
              <a:latin typeface="Calibri" panose="020F0502020204030204" pitchFamily="34" charset="0"/>
            </a:endParaRPr>
          </a:p>
        </p:txBody>
      </p:sp>
      <p:grpSp>
        <p:nvGrpSpPr>
          <p:cNvPr id="57355" name="Group 108"/>
          <p:cNvGrpSpPr>
            <a:grpSpLocks noChangeAspect="1"/>
          </p:cNvGrpSpPr>
          <p:nvPr/>
        </p:nvGrpSpPr>
        <p:grpSpPr bwMode="auto">
          <a:xfrm>
            <a:off x="941388" y="1601788"/>
            <a:ext cx="7261225" cy="2132012"/>
            <a:chOff x="0" y="27"/>
            <a:chExt cx="5717" cy="1679"/>
          </a:xfrm>
        </p:grpSpPr>
        <p:sp>
          <p:nvSpPr>
            <p:cNvPr id="57356" name="Rectangle 109"/>
            <p:cNvSpPr>
              <a:spLocks noChangeArrowheads="1"/>
            </p:cNvSpPr>
            <p:nvPr/>
          </p:nvSpPr>
          <p:spPr bwMode="auto">
            <a:xfrm>
              <a:off x="0" y="27"/>
              <a:ext cx="5717" cy="1497"/>
            </a:xfrm>
            <a:prstGeom prst="rect">
              <a:avLst/>
            </a:prstGeom>
            <a:solidFill>
              <a:srgbClr val="F8F8F8"/>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2588"/>
                </a:spcAft>
                <a:buClr>
                  <a:schemeClr val="tx2"/>
                </a:buClr>
                <a:buChar char="§"/>
                <a:defRPr sz="2000">
                  <a:solidFill>
                    <a:schemeClr val="tx1"/>
                  </a:solidFill>
                  <a:latin typeface="Microsoft New Tai Lue" panose="020B0502040204020203" pitchFamily="34" charset="0"/>
                </a:defRPr>
              </a:lvl1pPr>
              <a:lvl2pPr marL="742950" indent="-285750" eaLnBrk="0" hangingPunct="0">
                <a:spcAft>
                  <a:spcPts val="2588"/>
                </a:spcAft>
                <a:buClr>
                  <a:schemeClr val="tx2"/>
                </a:buClr>
                <a:buChar char="§"/>
                <a:defRPr sz="2000">
                  <a:solidFill>
                    <a:schemeClr val="tx1"/>
                  </a:solidFill>
                  <a:latin typeface="Microsoft New Tai Lue" panose="020B0502040204020203" pitchFamily="34" charset="0"/>
                </a:defRPr>
              </a:lvl2pPr>
              <a:lvl3pPr marL="1143000" indent="-228600" eaLnBrk="0" hangingPunct="0">
                <a:spcAft>
                  <a:spcPts val="2588"/>
                </a:spcAft>
                <a:buClr>
                  <a:schemeClr val="tx2"/>
                </a:buClr>
                <a:buChar char="§"/>
                <a:defRPr sz="2000">
                  <a:solidFill>
                    <a:schemeClr val="tx1"/>
                  </a:solidFill>
                  <a:latin typeface="Microsoft New Tai Lue" panose="020B0502040204020203" pitchFamily="34" charset="0"/>
                </a:defRPr>
              </a:lvl3pPr>
              <a:lvl4pPr marL="1600200" indent="-228600" eaLnBrk="0" hangingPunct="0">
                <a:spcAft>
                  <a:spcPts val="2588"/>
                </a:spcAft>
                <a:buClr>
                  <a:schemeClr val="tx2"/>
                </a:buClr>
                <a:buChar char="§"/>
                <a:defRPr sz="2000">
                  <a:solidFill>
                    <a:schemeClr val="tx1"/>
                  </a:solidFill>
                  <a:latin typeface="Microsoft New Tai Lue" panose="020B0502040204020203" pitchFamily="34" charset="0"/>
                </a:defRPr>
              </a:lvl4pPr>
              <a:lvl5pPr marL="2057400" indent="-228600" eaLnBrk="0" hangingPunct="0">
                <a:spcAft>
                  <a:spcPts val="2588"/>
                </a:spcAft>
                <a:buClr>
                  <a:schemeClr val="tx2"/>
                </a:buClr>
                <a:buChar char="§"/>
                <a:defRPr sz="2000">
                  <a:solidFill>
                    <a:schemeClr val="tx1"/>
                  </a:solidFill>
                  <a:latin typeface="Microsoft New Tai Lue" panose="020B0502040204020203" pitchFamily="34" charset="0"/>
                </a:defRPr>
              </a:lvl5pPr>
              <a:lvl6pPr marL="25146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6pPr>
              <a:lvl7pPr marL="29718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7pPr>
              <a:lvl8pPr marL="34290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8pPr>
              <a:lvl9pPr marL="38862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9pPr>
            </a:lstStyle>
            <a:p>
              <a:pPr eaLnBrk="1" hangingPunct="1">
                <a:spcAft>
                  <a:spcPct val="40000"/>
                </a:spcAft>
                <a:buClrTx/>
                <a:buFont typeface="Wingdings" panose="05000000000000000000" pitchFamily="2" charset="2"/>
                <a:buNone/>
              </a:pPr>
              <a:endParaRPr lang="en-US" altLang="en-US" sz="1800" dirty="0">
                <a:latin typeface="Calibri" panose="020F0502020204030204" pitchFamily="34" charset="0"/>
              </a:endParaRPr>
            </a:p>
          </p:txBody>
        </p:sp>
        <p:sp>
          <p:nvSpPr>
            <p:cNvPr id="57357" name="Rectangle 110"/>
            <p:cNvSpPr>
              <a:spLocks noChangeArrowheads="1"/>
            </p:cNvSpPr>
            <p:nvPr/>
          </p:nvSpPr>
          <p:spPr bwMode="auto">
            <a:xfrm>
              <a:off x="68" y="118"/>
              <a:ext cx="1134" cy="1315"/>
            </a:xfrm>
            <a:prstGeom prst="rect">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2588"/>
                </a:spcAft>
                <a:buClr>
                  <a:schemeClr val="tx2"/>
                </a:buClr>
                <a:buChar char="§"/>
                <a:defRPr sz="2000">
                  <a:solidFill>
                    <a:schemeClr val="tx1"/>
                  </a:solidFill>
                  <a:latin typeface="Microsoft New Tai Lue" panose="020B0502040204020203" pitchFamily="34" charset="0"/>
                </a:defRPr>
              </a:lvl1pPr>
              <a:lvl2pPr marL="742950" indent="-285750" eaLnBrk="0" hangingPunct="0">
                <a:spcAft>
                  <a:spcPts val="2588"/>
                </a:spcAft>
                <a:buClr>
                  <a:schemeClr val="tx2"/>
                </a:buClr>
                <a:buChar char="§"/>
                <a:defRPr sz="2000">
                  <a:solidFill>
                    <a:schemeClr val="tx1"/>
                  </a:solidFill>
                  <a:latin typeface="Microsoft New Tai Lue" panose="020B0502040204020203" pitchFamily="34" charset="0"/>
                </a:defRPr>
              </a:lvl2pPr>
              <a:lvl3pPr marL="1143000" indent="-228600" eaLnBrk="0" hangingPunct="0">
                <a:spcAft>
                  <a:spcPts val="2588"/>
                </a:spcAft>
                <a:buClr>
                  <a:schemeClr val="tx2"/>
                </a:buClr>
                <a:buChar char="§"/>
                <a:defRPr sz="2000">
                  <a:solidFill>
                    <a:schemeClr val="tx1"/>
                  </a:solidFill>
                  <a:latin typeface="Microsoft New Tai Lue" panose="020B0502040204020203" pitchFamily="34" charset="0"/>
                </a:defRPr>
              </a:lvl3pPr>
              <a:lvl4pPr marL="1600200" indent="-228600" eaLnBrk="0" hangingPunct="0">
                <a:spcAft>
                  <a:spcPts val="2588"/>
                </a:spcAft>
                <a:buClr>
                  <a:schemeClr val="tx2"/>
                </a:buClr>
                <a:buChar char="§"/>
                <a:defRPr sz="2000">
                  <a:solidFill>
                    <a:schemeClr val="tx1"/>
                  </a:solidFill>
                  <a:latin typeface="Microsoft New Tai Lue" panose="020B0502040204020203" pitchFamily="34" charset="0"/>
                </a:defRPr>
              </a:lvl4pPr>
              <a:lvl5pPr marL="2057400" indent="-228600" eaLnBrk="0" hangingPunct="0">
                <a:spcAft>
                  <a:spcPts val="2588"/>
                </a:spcAft>
                <a:buClr>
                  <a:schemeClr val="tx2"/>
                </a:buClr>
                <a:buChar char="§"/>
                <a:defRPr sz="2000">
                  <a:solidFill>
                    <a:schemeClr val="tx1"/>
                  </a:solidFill>
                  <a:latin typeface="Microsoft New Tai Lue" panose="020B0502040204020203" pitchFamily="34" charset="0"/>
                </a:defRPr>
              </a:lvl5pPr>
              <a:lvl6pPr marL="25146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6pPr>
              <a:lvl7pPr marL="29718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7pPr>
              <a:lvl8pPr marL="34290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8pPr>
              <a:lvl9pPr marL="38862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9pPr>
            </a:lstStyle>
            <a:p>
              <a:pPr eaLnBrk="1" hangingPunct="1">
                <a:spcAft>
                  <a:spcPct val="40000"/>
                </a:spcAft>
                <a:buClrTx/>
                <a:buFont typeface="Wingdings" panose="05000000000000000000" pitchFamily="2" charset="2"/>
                <a:buNone/>
              </a:pPr>
              <a:endParaRPr lang="en-US" altLang="en-US" sz="1800" dirty="0">
                <a:latin typeface="Calibri" panose="020F0502020204030204" pitchFamily="34" charset="0"/>
              </a:endParaRPr>
            </a:p>
          </p:txBody>
        </p:sp>
        <p:sp>
          <p:nvSpPr>
            <p:cNvPr id="57358" name="Rectangle 111"/>
            <p:cNvSpPr>
              <a:spLocks noChangeArrowheads="1"/>
            </p:cNvSpPr>
            <p:nvPr/>
          </p:nvSpPr>
          <p:spPr bwMode="auto">
            <a:xfrm>
              <a:off x="1382" y="117"/>
              <a:ext cx="2086" cy="1316"/>
            </a:xfrm>
            <a:prstGeom prst="rect">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2588"/>
                </a:spcAft>
                <a:buClr>
                  <a:schemeClr val="tx2"/>
                </a:buClr>
                <a:buChar char="§"/>
                <a:defRPr sz="2000">
                  <a:solidFill>
                    <a:schemeClr val="tx1"/>
                  </a:solidFill>
                  <a:latin typeface="Microsoft New Tai Lue" panose="020B0502040204020203" pitchFamily="34" charset="0"/>
                </a:defRPr>
              </a:lvl1pPr>
              <a:lvl2pPr marL="742950" indent="-285750" eaLnBrk="0" hangingPunct="0">
                <a:spcAft>
                  <a:spcPts val="2588"/>
                </a:spcAft>
                <a:buClr>
                  <a:schemeClr val="tx2"/>
                </a:buClr>
                <a:buChar char="§"/>
                <a:defRPr sz="2000">
                  <a:solidFill>
                    <a:schemeClr val="tx1"/>
                  </a:solidFill>
                  <a:latin typeface="Microsoft New Tai Lue" panose="020B0502040204020203" pitchFamily="34" charset="0"/>
                </a:defRPr>
              </a:lvl2pPr>
              <a:lvl3pPr marL="1143000" indent="-228600" eaLnBrk="0" hangingPunct="0">
                <a:spcAft>
                  <a:spcPts val="2588"/>
                </a:spcAft>
                <a:buClr>
                  <a:schemeClr val="tx2"/>
                </a:buClr>
                <a:buChar char="§"/>
                <a:defRPr sz="2000">
                  <a:solidFill>
                    <a:schemeClr val="tx1"/>
                  </a:solidFill>
                  <a:latin typeface="Microsoft New Tai Lue" panose="020B0502040204020203" pitchFamily="34" charset="0"/>
                </a:defRPr>
              </a:lvl3pPr>
              <a:lvl4pPr marL="1600200" indent="-228600" eaLnBrk="0" hangingPunct="0">
                <a:spcAft>
                  <a:spcPts val="2588"/>
                </a:spcAft>
                <a:buClr>
                  <a:schemeClr val="tx2"/>
                </a:buClr>
                <a:buChar char="§"/>
                <a:defRPr sz="2000">
                  <a:solidFill>
                    <a:schemeClr val="tx1"/>
                  </a:solidFill>
                  <a:latin typeface="Microsoft New Tai Lue" panose="020B0502040204020203" pitchFamily="34" charset="0"/>
                </a:defRPr>
              </a:lvl4pPr>
              <a:lvl5pPr marL="2057400" indent="-228600" eaLnBrk="0" hangingPunct="0">
                <a:spcAft>
                  <a:spcPts val="2588"/>
                </a:spcAft>
                <a:buClr>
                  <a:schemeClr val="tx2"/>
                </a:buClr>
                <a:buChar char="§"/>
                <a:defRPr sz="2000">
                  <a:solidFill>
                    <a:schemeClr val="tx1"/>
                  </a:solidFill>
                  <a:latin typeface="Microsoft New Tai Lue" panose="020B0502040204020203" pitchFamily="34" charset="0"/>
                </a:defRPr>
              </a:lvl5pPr>
              <a:lvl6pPr marL="25146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6pPr>
              <a:lvl7pPr marL="29718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7pPr>
              <a:lvl8pPr marL="34290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8pPr>
              <a:lvl9pPr marL="38862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9pPr>
            </a:lstStyle>
            <a:p>
              <a:pPr eaLnBrk="1" hangingPunct="1">
                <a:spcAft>
                  <a:spcPct val="40000"/>
                </a:spcAft>
                <a:buClrTx/>
                <a:buFont typeface="Wingdings" panose="05000000000000000000" pitchFamily="2" charset="2"/>
                <a:buNone/>
              </a:pPr>
              <a:endParaRPr lang="en-US" altLang="en-US" sz="1800" dirty="0">
                <a:latin typeface="Calibri" panose="020F0502020204030204" pitchFamily="34" charset="0"/>
              </a:endParaRPr>
            </a:p>
          </p:txBody>
        </p:sp>
        <p:sp>
          <p:nvSpPr>
            <p:cNvPr id="57359" name="Line 112"/>
            <p:cNvSpPr>
              <a:spLocks noChangeShapeType="1"/>
            </p:cNvSpPr>
            <p:nvPr/>
          </p:nvSpPr>
          <p:spPr bwMode="auto">
            <a:xfrm>
              <a:off x="1383" y="571"/>
              <a:ext cx="179"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Calibri" panose="020F0502020204030204" pitchFamily="34" charset="0"/>
              </a:endParaRPr>
            </a:p>
          </p:txBody>
        </p:sp>
        <p:sp>
          <p:nvSpPr>
            <p:cNvPr id="57360" name="Rectangle 113"/>
            <p:cNvSpPr>
              <a:spLocks noChangeArrowheads="1"/>
            </p:cNvSpPr>
            <p:nvPr/>
          </p:nvSpPr>
          <p:spPr bwMode="auto">
            <a:xfrm>
              <a:off x="1563" y="390"/>
              <a:ext cx="453" cy="363"/>
            </a:xfrm>
            <a:prstGeom prst="rect">
              <a:avLst/>
            </a:prstGeom>
            <a:solidFill>
              <a:schemeClr val="bg1"/>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2588"/>
                </a:spcAft>
                <a:buClr>
                  <a:schemeClr val="tx2"/>
                </a:buClr>
                <a:buChar char="§"/>
                <a:defRPr sz="2000">
                  <a:solidFill>
                    <a:schemeClr val="tx1"/>
                  </a:solidFill>
                  <a:latin typeface="Microsoft New Tai Lue" panose="020B0502040204020203" pitchFamily="34" charset="0"/>
                </a:defRPr>
              </a:lvl1pPr>
              <a:lvl2pPr marL="742950" indent="-285750" eaLnBrk="0" hangingPunct="0">
                <a:spcAft>
                  <a:spcPts val="2588"/>
                </a:spcAft>
                <a:buClr>
                  <a:schemeClr val="tx2"/>
                </a:buClr>
                <a:buChar char="§"/>
                <a:defRPr sz="2000">
                  <a:solidFill>
                    <a:schemeClr val="tx1"/>
                  </a:solidFill>
                  <a:latin typeface="Microsoft New Tai Lue" panose="020B0502040204020203" pitchFamily="34" charset="0"/>
                </a:defRPr>
              </a:lvl2pPr>
              <a:lvl3pPr marL="1143000" indent="-228600" eaLnBrk="0" hangingPunct="0">
                <a:spcAft>
                  <a:spcPts val="2588"/>
                </a:spcAft>
                <a:buClr>
                  <a:schemeClr val="tx2"/>
                </a:buClr>
                <a:buChar char="§"/>
                <a:defRPr sz="2000">
                  <a:solidFill>
                    <a:schemeClr val="tx1"/>
                  </a:solidFill>
                  <a:latin typeface="Microsoft New Tai Lue" panose="020B0502040204020203" pitchFamily="34" charset="0"/>
                </a:defRPr>
              </a:lvl3pPr>
              <a:lvl4pPr marL="1600200" indent="-228600" eaLnBrk="0" hangingPunct="0">
                <a:spcAft>
                  <a:spcPts val="2588"/>
                </a:spcAft>
                <a:buClr>
                  <a:schemeClr val="tx2"/>
                </a:buClr>
                <a:buChar char="§"/>
                <a:defRPr sz="2000">
                  <a:solidFill>
                    <a:schemeClr val="tx1"/>
                  </a:solidFill>
                  <a:latin typeface="Microsoft New Tai Lue" panose="020B0502040204020203" pitchFamily="34" charset="0"/>
                </a:defRPr>
              </a:lvl4pPr>
              <a:lvl5pPr marL="2057400" indent="-228600" eaLnBrk="0" hangingPunct="0">
                <a:spcAft>
                  <a:spcPts val="2588"/>
                </a:spcAft>
                <a:buClr>
                  <a:schemeClr val="tx2"/>
                </a:buClr>
                <a:buChar char="§"/>
                <a:defRPr sz="2000">
                  <a:solidFill>
                    <a:schemeClr val="tx1"/>
                  </a:solidFill>
                  <a:latin typeface="Microsoft New Tai Lue" panose="020B0502040204020203" pitchFamily="34" charset="0"/>
                </a:defRPr>
              </a:lvl5pPr>
              <a:lvl6pPr marL="25146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6pPr>
              <a:lvl7pPr marL="29718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7pPr>
              <a:lvl8pPr marL="34290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8pPr>
              <a:lvl9pPr marL="38862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9pPr>
            </a:lstStyle>
            <a:p>
              <a:pPr algn="ctr" eaLnBrk="1" hangingPunct="1">
                <a:spcAft>
                  <a:spcPct val="0"/>
                </a:spcAft>
                <a:buClrTx/>
                <a:buFontTx/>
                <a:buNone/>
              </a:pPr>
              <a:r>
                <a:rPr lang="en-US" altLang="en-US" sz="1400" i="1" dirty="0">
                  <a:latin typeface="Calibri" panose="020F0502020204030204" pitchFamily="34" charset="0"/>
                </a:rPr>
                <a:t> </a:t>
              </a:r>
              <a:endParaRPr lang="en-US" altLang="en-US" sz="1600" dirty="0">
                <a:latin typeface="Calibri" panose="020F0502020204030204" pitchFamily="34" charset="0"/>
              </a:endParaRPr>
            </a:p>
          </p:txBody>
        </p:sp>
        <p:sp>
          <p:nvSpPr>
            <p:cNvPr id="57361" name="Line 114"/>
            <p:cNvSpPr>
              <a:spLocks noChangeShapeType="1"/>
            </p:cNvSpPr>
            <p:nvPr/>
          </p:nvSpPr>
          <p:spPr bwMode="auto">
            <a:xfrm flipV="1">
              <a:off x="1562" y="390"/>
              <a:ext cx="454" cy="3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Calibri" panose="020F0502020204030204" pitchFamily="34" charset="0"/>
              </a:endParaRPr>
            </a:p>
          </p:txBody>
        </p:sp>
        <p:sp>
          <p:nvSpPr>
            <p:cNvPr id="57362" name="Text Box 115"/>
            <p:cNvSpPr txBox="1">
              <a:spLocks noChangeArrowheads="1"/>
            </p:cNvSpPr>
            <p:nvPr/>
          </p:nvSpPr>
          <p:spPr bwMode="auto">
            <a:xfrm>
              <a:off x="1587" y="390"/>
              <a:ext cx="278" cy="2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lvl1pPr eaLnBrk="0" hangingPunct="0">
                <a:spcAft>
                  <a:spcPts val="2588"/>
                </a:spcAft>
                <a:buClr>
                  <a:schemeClr val="tx2"/>
                </a:buClr>
                <a:buChar char="§"/>
                <a:defRPr sz="2000">
                  <a:solidFill>
                    <a:schemeClr val="tx1"/>
                  </a:solidFill>
                  <a:latin typeface="Microsoft New Tai Lue" panose="020B0502040204020203" pitchFamily="34" charset="0"/>
                </a:defRPr>
              </a:lvl1pPr>
              <a:lvl2pPr marL="742950" indent="-285750" eaLnBrk="0" hangingPunct="0">
                <a:spcAft>
                  <a:spcPts val="2588"/>
                </a:spcAft>
                <a:buClr>
                  <a:schemeClr val="tx2"/>
                </a:buClr>
                <a:buChar char="§"/>
                <a:defRPr sz="2000">
                  <a:solidFill>
                    <a:schemeClr val="tx1"/>
                  </a:solidFill>
                  <a:latin typeface="Microsoft New Tai Lue" panose="020B0502040204020203" pitchFamily="34" charset="0"/>
                </a:defRPr>
              </a:lvl2pPr>
              <a:lvl3pPr marL="1143000" indent="-228600" eaLnBrk="0" hangingPunct="0">
                <a:spcAft>
                  <a:spcPts val="2588"/>
                </a:spcAft>
                <a:buClr>
                  <a:schemeClr val="tx2"/>
                </a:buClr>
                <a:buChar char="§"/>
                <a:defRPr sz="2000">
                  <a:solidFill>
                    <a:schemeClr val="tx1"/>
                  </a:solidFill>
                  <a:latin typeface="Microsoft New Tai Lue" panose="020B0502040204020203" pitchFamily="34" charset="0"/>
                </a:defRPr>
              </a:lvl3pPr>
              <a:lvl4pPr marL="1600200" indent="-228600" eaLnBrk="0" hangingPunct="0">
                <a:spcAft>
                  <a:spcPts val="2588"/>
                </a:spcAft>
                <a:buClr>
                  <a:schemeClr val="tx2"/>
                </a:buClr>
                <a:buChar char="§"/>
                <a:defRPr sz="2000">
                  <a:solidFill>
                    <a:schemeClr val="tx1"/>
                  </a:solidFill>
                  <a:latin typeface="Microsoft New Tai Lue" panose="020B0502040204020203" pitchFamily="34" charset="0"/>
                </a:defRPr>
              </a:lvl4pPr>
              <a:lvl5pPr marL="2057400" indent="-228600" eaLnBrk="0" hangingPunct="0">
                <a:spcAft>
                  <a:spcPts val="2588"/>
                </a:spcAft>
                <a:buClr>
                  <a:schemeClr val="tx2"/>
                </a:buClr>
                <a:buChar char="§"/>
                <a:defRPr sz="2000">
                  <a:solidFill>
                    <a:schemeClr val="tx1"/>
                  </a:solidFill>
                  <a:latin typeface="Microsoft New Tai Lue" panose="020B0502040204020203" pitchFamily="34" charset="0"/>
                </a:defRPr>
              </a:lvl5pPr>
              <a:lvl6pPr marL="25146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6pPr>
              <a:lvl7pPr marL="29718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7pPr>
              <a:lvl8pPr marL="34290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8pPr>
              <a:lvl9pPr marL="38862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9pPr>
            </a:lstStyle>
            <a:p>
              <a:pPr eaLnBrk="1" hangingPunct="1">
                <a:spcAft>
                  <a:spcPct val="0"/>
                </a:spcAft>
                <a:buClrTx/>
                <a:buFontTx/>
                <a:buNone/>
              </a:pPr>
              <a:r>
                <a:rPr lang="en-US" altLang="en-US" sz="1400" dirty="0">
                  <a:latin typeface="Calibri" panose="020F0502020204030204" pitchFamily="34" charset="0"/>
                </a:rPr>
                <a:t>TDF</a:t>
              </a:r>
            </a:p>
          </p:txBody>
        </p:sp>
        <p:sp>
          <p:nvSpPr>
            <p:cNvPr id="57363" name="Text Box 116"/>
            <p:cNvSpPr txBox="1">
              <a:spLocks noChangeArrowheads="1"/>
            </p:cNvSpPr>
            <p:nvPr/>
          </p:nvSpPr>
          <p:spPr bwMode="auto">
            <a:xfrm>
              <a:off x="1750" y="572"/>
              <a:ext cx="245" cy="2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lvl1pPr eaLnBrk="0" hangingPunct="0">
                <a:spcAft>
                  <a:spcPts val="2588"/>
                </a:spcAft>
                <a:buClr>
                  <a:schemeClr val="tx2"/>
                </a:buClr>
                <a:buChar char="§"/>
                <a:defRPr sz="2000">
                  <a:solidFill>
                    <a:schemeClr val="tx1"/>
                  </a:solidFill>
                  <a:latin typeface="Microsoft New Tai Lue" panose="020B0502040204020203" pitchFamily="34" charset="0"/>
                </a:defRPr>
              </a:lvl1pPr>
              <a:lvl2pPr marL="742950" indent="-285750" eaLnBrk="0" hangingPunct="0">
                <a:spcAft>
                  <a:spcPts val="2588"/>
                </a:spcAft>
                <a:buClr>
                  <a:schemeClr val="tx2"/>
                </a:buClr>
                <a:buChar char="§"/>
                <a:defRPr sz="2000">
                  <a:solidFill>
                    <a:schemeClr val="tx1"/>
                  </a:solidFill>
                  <a:latin typeface="Microsoft New Tai Lue" panose="020B0502040204020203" pitchFamily="34" charset="0"/>
                </a:defRPr>
              </a:lvl2pPr>
              <a:lvl3pPr marL="1143000" indent="-228600" eaLnBrk="0" hangingPunct="0">
                <a:spcAft>
                  <a:spcPts val="2588"/>
                </a:spcAft>
                <a:buClr>
                  <a:schemeClr val="tx2"/>
                </a:buClr>
                <a:buChar char="§"/>
                <a:defRPr sz="2000">
                  <a:solidFill>
                    <a:schemeClr val="tx1"/>
                  </a:solidFill>
                  <a:latin typeface="Microsoft New Tai Lue" panose="020B0502040204020203" pitchFamily="34" charset="0"/>
                </a:defRPr>
              </a:lvl3pPr>
              <a:lvl4pPr marL="1600200" indent="-228600" eaLnBrk="0" hangingPunct="0">
                <a:spcAft>
                  <a:spcPts val="2588"/>
                </a:spcAft>
                <a:buClr>
                  <a:schemeClr val="tx2"/>
                </a:buClr>
                <a:buChar char="§"/>
                <a:defRPr sz="2000">
                  <a:solidFill>
                    <a:schemeClr val="tx1"/>
                  </a:solidFill>
                  <a:latin typeface="Microsoft New Tai Lue" panose="020B0502040204020203" pitchFamily="34" charset="0"/>
                </a:defRPr>
              </a:lvl4pPr>
              <a:lvl5pPr marL="2057400" indent="-228600" eaLnBrk="0" hangingPunct="0">
                <a:spcAft>
                  <a:spcPts val="2588"/>
                </a:spcAft>
                <a:buClr>
                  <a:schemeClr val="tx2"/>
                </a:buClr>
                <a:buChar char="§"/>
                <a:defRPr sz="2000">
                  <a:solidFill>
                    <a:schemeClr val="tx1"/>
                  </a:solidFill>
                  <a:latin typeface="Microsoft New Tai Lue" panose="020B0502040204020203" pitchFamily="34" charset="0"/>
                </a:defRPr>
              </a:lvl5pPr>
              <a:lvl6pPr marL="25146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6pPr>
              <a:lvl7pPr marL="29718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7pPr>
              <a:lvl8pPr marL="34290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8pPr>
              <a:lvl9pPr marL="38862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9pPr>
            </a:lstStyle>
            <a:p>
              <a:pPr algn="r" eaLnBrk="1" hangingPunct="1">
                <a:spcAft>
                  <a:spcPct val="0"/>
                </a:spcAft>
                <a:buClrTx/>
                <a:buFontTx/>
                <a:buNone/>
              </a:pPr>
              <a:r>
                <a:rPr lang="en-US" altLang="en-US" sz="1400" dirty="0">
                  <a:latin typeface="Calibri" panose="020F0502020204030204" pitchFamily="34" charset="0"/>
                </a:rPr>
                <a:t>LSF</a:t>
              </a:r>
            </a:p>
          </p:txBody>
        </p:sp>
        <p:sp>
          <p:nvSpPr>
            <p:cNvPr id="57364" name="Rectangle 117"/>
            <p:cNvSpPr>
              <a:spLocks noChangeArrowheads="1"/>
            </p:cNvSpPr>
            <p:nvPr/>
          </p:nvSpPr>
          <p:spPr bwMode="auto">
            <a:xfrm>
              <a:off x="2833" y="390"/>
              <a:ext cx="453" cy="363"/>
            </a:xfrm>
            <a:prstGeom prst="rect">
              <a:avLst/>
            </a:prstGeom>
            <a:solidFill>
              <a:schemeClr val="bg1"/>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2588"/>
                </a:spcAft>
                <a:buClr>
                  <a:schemeClr val="tx2"/>
                </a:buClr>
                <a:buChar char="§"/>
                <a:defRPr sz="2000">
                  <a:solidFill>
                    <a:schemeClr val="tx1"/>
                  </a:solidFill>
                  <a:latin typeface="Microsoft New Tai Lue" panose="020B0502040204020203" pitchFamily="34" charset="0"/>
                </a:defRPr>
              </a:lvl1pPr>
              <a:lvl2pPr marL="742950" indent="-285750" eaLnBrk="0" hangingPunct="0">
                <a:spcAft>
                  <a:spcPts val="2588"/>
                </a:spcAft>
                <a:buClr>
                  <a:schemeClr val="tx2"/>
                </a:buClr>
                <a:buChar char="§"/>
                <a:defRPr sz="2000">
                  <a:solidFill>
                    <a:schemeClr val="tx1"/>
                  </a:solidFill>
                  <a:latin typeface="Microsoft New Tai Lue" panose="020B0502040204020203" pitchFamily="34" charset="0"/>
                </a:defRPr>
              </a:lvl2pPr>
              <a:lvl3pPr marL="1143000" indent="-228600" eaLnBrk="0" hangingPunct="0">
                <a:spcAft>
                  <a:spcPts val="2588"/>
                </a:spcAft>
                <a:buClr>
                  <a:schemeClr val="tx2"/>
                </a:buClr>
                <a:buChar char="§"/>
                <a:defRPr sz="2000">
                  <a:solidFill>
                    <a:schemeClr val="tx1"/>
                  </a:solidFill>
                  <a:latin typeface="Microsoft New Tai Lue" panose="020B0502040204020203" pitchFamily="34" charset="0"/>
                </a:defRPr>
              </a:lvl3pPr>
              <a:lvl4pPr marL="1600200" indent="-228600" eaLnBrk="0" hangingPunct="0">
                <a:spcAft>
                  <a:spcPts val="2588"/>
                </a:spcAft>
                <a:buClr>
                  <a:schemeClr val="tx2"/>
                </a:buClr>
                <a:buChar char="§"/>
                <a:defRPr sz="2000">
                  <a:solidFill>
                    <a:schemeClr val="tx1"/>
                  </a:solidFill>
                  <a:latin typeface="Microsoft New Tai Lue" panose="020B0502040204020203" pitchFamily="34" charset="0"/>
                </a:defRPr>
              </a:lvl4pPr>
              <a:lvl5pPr marL="2057400" indent="-228600" eaLnBrk="0" hangingPunct="0">
                <a:spcAft>
                  <a:spcPts val="2588"/>
                </a:spcAft>
                <a:buClr>
                  <a:schemeClr val="tx2"/>
                </a:buClr>
                <a:buChar char="§"/>
                <a:defRPr sz="2000">
                  <a:solidFill>
                    <a:schemeClr val="tx1"/>
                  </a:solidFill>
                  <a:latin typeface="Microsoft New Tai Lue" panose="020B0502040204020203" pitchFamily="34" charset="0"/>
                </a:defRPr>
              </a:lvl5pPr>
              <a:lvl6pPr marL="25146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6pPr>
              <a:lvl7pPr marL="29718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7pPr>
              <a:lvl8pPr marL="34290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8pPr>
              <a:lvl9pPr marL="38862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9pPr>
            </a:lstStyle>
            <a:p>
              <a:pPr algn="ctr" eaLnBrk="1" hangingPunct="1">
                <a:spcAft>
                  <a:spcPct val="0"/>
                </a:spcAft>
                <a:buClrTx/>
                <a:buFontTx/>
                <a:buNone/>
              </a:pPr>
              <a:endParaRPr lang="en-US" altLang="en-US" sz="1800" dirty="0">
                <a:latin typeface="Calibri" panose="020F0502020204030204" pitchFamily="34" charset="0"/>
              </a:endParaRPr>
            </a:p>
          </p:txBody>
        </p:sp>
        <p:sp>
          <p:nvSpPr>
            <p:cNvPr id="57365" name="Line 118"/>
            <p:cNvSpPr>
              <a:spLocks noChangeShapeType="1"/>
            </p:cNvSpPr>
            <p:nvPr/>
          </p:nvSpPr>
          <p:spPr bwMode="auto">
            <a:xfrm flipV="1">
              <a:off x="2834" y="390"/>
              <a:ext cx="454" cy="3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Calibri" panose="020F0502020204030204" pitchFamily="34" charset="0"/>
              </a:endParaRPr>
            </a:p>
          </p:txBody>
        </p:sp>
        <p:sp>
          <p:nvSpPr>
            <p:cNvPr id="57366" name="Text Box 119"/>
            <p:cNvSpPr txBox="1">
              <a:spLocks noChangeArrowheads="1"/>
            </p:cNvSpPr>
            <p:nvPr/>
          </p:nvSpPr>
          <p:spPr bwMode="auto">
            <a:xfrm>
              <a:off x="2859" y="390"/>
              <a:ext cx="245" cy="2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lvl1pPr eaLnBrk="0" hangingPunct="0">
                <a:spcAft>
                  <a:spcPts val="2588"/>
                </a:spcAft>
                <a:buClr>
                  <a:schemeClr val="tx2"/>
                </a:buClr>
                <a:buChar char="§"/>
                <a:defRPr sz="2000">
                  <a:solidFill>
                    <a:schemeClr val="tx1"/>
                  </a:solidFill>
                  <a:latin typeface="Microsoft New Tai Lue" panose="020B0502040204020203" pitchFamily="34" charset="0"/>
                </a:defRPr>
              </a:lvl1pPr>
              <a:lvl2pPr marL="742950" indent="-285750" eaLnBrk="0" hangingPunct="0">
                <a:spcAft>
                  <a:spcPts val="2588"/>
                </a:spcAft>
                <a:buClr>
                  <a:schemeClr val="tx2"/>
                </a:buClr>
                <a:buChar char="§"/>
                <a:defRPr sz="2000">
                  <a:solidFill>
                    <a:schemeClr val="tx1"/>
                  </a:solidFill>
                  <a:latin typeface="Microsoft New Tai Lue" panose="020B0502040204020203" pitchFamily="34" charset="0"/>
                </a:defRPr>
              </a:lvl2pPr>
              <a:lvl3pPr marL="1143000" indent="-228600" eaLnBrk="0" hangingPunct="0">
                <a:spcAft>
                  <a:spcPts val="2588"/>
                </a:spcAft>
                <a:buClr>
                  <a:schemeClr val="tx2"/>
                </a:buClr>
                <a:buChar char="§"/>
                <a:defRPr sz="2000">
                  <a:solidFill>
                    <a:schemeClr val="tx1"/>
                  </a:solidFill>
                  <a:latin typeface="Microsoft New Tai Lue" panose="020B0502040204020203" pitchFamily="34" charset="0"/>
                </a:defRPr>
              </a:lvl3pPr>
              <a:lvl4pPr marL="1600200" indent="-228600" eaLnBrk="0" hangingPunct="0">
                <a:spcAft>
                  <a:spcPts val="2588"/>
                </a:spcAft>
                <a:buClr>
                  <a:schemeClr val="tx2"/>
                </a:buClr>
                <a:buChar char="§"/>
                <a:defRPr sz="2000">
                  <a:solidFill>
                    <a:schemeClr val="tx1"/>
                  </a:solidFill>
                  <a:latin typeface="Microsoft New Tai Lue" panose="020B0502040204020203" pitchFamily="34" charset="0"/>
                </a:defRPr>
              </a:lvl4pPr>
              <a:lvl5pPr marL="2057400" indent="-228600" eaLnBrk="0" hangingPunct="0">
                <a:spcAft>
                  <a:spcPts val="2588"/>
                </a:spcAft>
                <a:buClr>
                  <a:schemeClr val="tx2"/>
                </a:buClr>
                <a:buChar char="§"/>
                <a:defRPr sz="2000">
                  <a:solidFill>
                    <a:schemeClr val="tx1"/>
                  </a:solidFill>
                  <a:latin typeface="Microsoft New Tai Lue" panose="020B0502040204020203" pitchFamily="34" charset="0"/>
                </a:defRPr>
              </a:lvl5pPr>
              <a:lvl6pPr marL="25146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6pPr>
              <a:lvl7pPr marL="29718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7pPr>
              <a:lvl8pPr marL="34290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8pPr>
              <a:lvl9pPr marL="38862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9pPr>
            </a:lstStyle>
            <a:p>
              <a:pPr eaLnBrk="1" hangingPunct="1">
                <a:spcAft>
                  <a:spcPct val="0"/>
                </a:spcAft>
                <a:buClrTx/>
                <a:buFontTx/>
                <a:buNone/>
              </a:pPr>
              <a:r>
                <a:rPr lang="en-US" altLang="en-US" sz="1400" dirty="0">
                  <a:latin typeface="Calibri" panose="020F0502020204030204" pitchFamily="34" charset="0"/>
                </a:rPr>
                <a:t>LSF</a:t>
              </a:r>
            </a:p>
          </p:txBody>
        </p:sp>
        <p:sp>
          <p:nvSpPr>
            <p:cNvPr id="57367" name="Text Box 120"/>
            <p:cNvSpPr txBox="1">
              <a:spLocks noChangeArrowheads="1"/>
            </p:cNvSpPr>
            <p:nvPr/>
          </p:nvSpPr>
          <p:spPr bwMode="auto">
            <a:xfrm>
              <a:off x="2983" y="580"/>
              <a:ext cx="278" cy="2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lvl1pPr eaLnBrk="0" hangingPunct="0">
                <a:spcAft>
                  <a:spcPts val="2588"/>
                </a:spcAft>
                <a:buClr>
                  <a:schemeClr val="tx2"/>
                </a:buClr>
                <a:buChar char="§"/>
                <a:defRPr sz="2000">
                  <a:solidFill>
                    <a:schemeClr val="tx1"/>
                  </a:solidFill>
                  <a:latin typeface="Microsoft New Tai Lue" panose="020B0502040204020203" pitchFamily="34" charset="0"/>
                </a:defRPr>
              </a:lvl1pPr>
              <a:lvl2pPr marL="742950" indent="-285750" eaLnBrk="0" hangingPunct="0">
                <a:spcAft>
                  <a:spcPts val="2588"/>
                </a:spcAft>
                <a:buClr>
                  <a:schemeClr val="tx2"/>
                </a:buClr>
                <a:buChar char="§"/>
                <a:defRPr sz="2000">
                  <a:solidFill>
                    <a:schemeClr val="tx1"/>
                  </a:solidFill>
                  <a:latin typeface="Microsoft New Tai Lue" panose="020B0502040204020203" pitchFamily="34" charset="0"/>
                </a:defRPr>
              </a:lvl2pPr>
              <a:lvl3pPr marL="1143000" indent="-228600" eaLnBrk="0" hangingPunct="0">
                <a:spcAft>
                  <a:spcPts val="2588"/>
                </a:spcAft>
                <a:buClr>
                  <a:schemeClr val="tx2"/>
                </a:buClr>
                <a:buChar char="§"/>
                <a:defRPr sz="2000">
                  <a:solidFill>
                    <a:schemeClr val="tx1"/>
                  </a:solidFill>
                  <a:latin typeface="Microsoft New Tai Lue" panose="020B0502040204020203" pitchFamily="34" charset="0"/>
                </a:defRPr>
              </a:lvl3pPr>
              <a:lvl4pPr marL="1600200" indent="-228600" eaLnBrk="0" hangingPunct="0">
                <a:spcAft>
                  <a:spcPts val="2588"/>
                </a:spcAft>
                <a:buClr>
                  <a:schemeClr val="tx2"/>
                </a:buClr>
                <a:buChar char="§"/>
                <a:defRPr sz="2000">
                  <a:solidFill>
                    <a:schemeClr val="tx1"/>
                  </a:solidFill>
                  <a:latin typeface="Microsoft New Tai Lue" panose="020B0502040204020203" pitchFamily="34" charset="0"/>
                </a:defRPr>
              </a:lvl4pPr>
              <a:lvl5pPr marL="2057400" indent="-228600" eaLnBrk="0" hangingPunct="0">
                <a:spcAft>
                  <a:spcPts val="2588"/>
                </a:spcAft>
                <a:buClr>
                  <a:schemeClr val="tx2"/>
                </a:buClr>
                <a:buChar char="§"/>
                <a:defRPr sz="2000">
                  <a:solidFill>
                    <a:schemeClr val="tx1"/>
                  </a:solidFill>
                  <a:latin typeface="Microsoft New Tai Lue" panose="020B0502040204020203" pitchFamily="34" charset="0"/>
                </a:defRPr>
              </a:lvl5pPr>
              <a:lvl6pPr marL="25146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6pPr>
              <a:lvl7pPr marL="29718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7pPr>
              <a:lvl8pPr marL="34290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8pPr>
              <a:lvl9pPr marL="38862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9pPr>
            </a:lstStyle>
            <a:p>
              <a:pPr algn="r" eaLnBrk="1" hangingPunct="1">
                <a:spcAft>
                  <a:spcPct val="0"/>
                </a:spcAft>
                <a:buClrTx/>
                <a:buFontTx/>
                <a:buNone/>
              </a:pPr>
              <a:r>
                <a:rPr lang="en-US" altLang="en-US" sz="1400" dirty="0">
                  <a:latin typeface="Calibri" panose="020F0502020204030204" pitchFamily="34" charset="0"/>
                </a:rPr>
                <a:t>TDF</a:t>
              </a:r>
            </a:p>
          </p:txBody>
        </p:sp>
        <p:sp>
          <p:nvSpPr>
            <p:cNvPr id="57368" name="Line 121"/>
            <p:cNvSpPr>
              <a:spLocks noChangeShapeType="1"/>
            </p:cNvSpPr>
            <p:nvPr/>
          </p:nvSpPr>
          <p:spPr bwMode="auto">
            <a:xfrm>
              <a:off x="2016" y="571"/>
              <a:ext cx="182"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Calibri" panose="020F0502020204030204" pitchFamily="34" charset="0"/>
              </a:endParaRPr>
            </a:p>
          </p:txBody>
        </p:sp>
        <p:sp>
          <p:nvSpPr>
            <p:cNvPr id="57369" name="Line 122"/>
            <p:cNvSpPr>
              <a:spLocks noChangeShapeType="1"/>
            </p:cNvSpPr>
            <p:nvPr/>
          </p:nvSpPr>
          <p:spPr bwMode="auto">
            <a:xfrm rot="5400000" flipH="1" flipV="1">
              <a:off x="4598" y="1518"/>
              <a:ext cx="227" cy="58"/>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Calibri" panose="020F0502020204030204" pitchFamily="34" charset="0"/>
              </a:endParaRPr>
            </a:p>
          </p:txBody>
        </p:sp>
        <p:sp>
          <p:nvSpPr>
            <p:cNvPr id="57370" name="Line 123"/>
            <p:cNvSpPr>
              <a:spLocks noChangeShapeType="1"/>
            </p:cNvSpPr>
            <p:nvPr/>
          </p:nvSpPr>
          <p:spPr bwMode="auto">
            <a:xfrm rot="5400000" flipH="1" flipV="1">
              <a:off x="1870" y="1615"/>
              <a:ext cx="182"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Calibri" panose="020F0502020204030204" pitchFamily="34" charset="0"/>
              </a:endParaRPr>
            </a:p>
          </p:txBody>
        </p:sp>
        <p:sp>
          <p:nvSpPr>
            <p:cNvPr id="57371" name="Line 124"/>
            <p:cNvSpPr>
              <a:spLocks noChangeShapeType="1"/>
            </p:cNvSpPr>
            <p:nvPr/>
          </p:nvSpPr>
          <p:spPr bwMode="auto">
            <a:xfrm>
              <a:off x="1200" y="571"/>
              <a:ext cx="181"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Calibri" panose="020F0502020204030204" pitchFamily="34" charset="0"/>
              </a:endParaRPr>
            </a:p>
          </p:txBody>
        </p:sp>
        <p:sp>
          <p:nvSpPr>
            <p:cNvPr id="57372" name="Line 125"/>
            <p:cNvSpPr>
              <a:spLocks noChangeShapeType="1"/>
            </p:cNvSpPr>
            <p:nvPr/>
          </p:nvSpPr>
          <p:spPr bwMode="auto">
            <a:xfrm>
              <a:off x="2561" y="571"/>
              <a:ext cx="272"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Calibri" panose="020F0502020204030204" pitchFamily="34" charset="0"/>
              </a:endParaRPr>
            </a:p>
          </p:txBody>
        </p:sp>
        <p:sp>
          <p:nvSpPr>
            <p:cNvPr id="57373" name="Rectangle 126"/>
            <p:cNvSpPr>
              <a:spLocks noChangeArrowheads="1"/>
            </p:cNvSpPr>
            <p:nvPr/>
          </p:nvSpPr>
          <p:spPr bwMode="auto">
            <a:xfrm>
              <a:off x="748" y="1116"/>
              <a:ext cx="181" cy="46"/>
            </a:xfrm>
            <a:prstGeom prst="rect">
              <a:avLst/>
            </a:prstGeom>
            <a:solidFill>
              <a:schemeClr val="tx1"/>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2588"/>
                </a:spcAft>
                <a:buClr>
                  <a:schemeClr val="tx2"/>
                </a:buClr>
                <a:buChar char="§"/>
                <a:defRPr sz="2000">
                  <a:solidFill>
                    <a:schemeClr val="tx1"/>
                  </a:solidFill>
                  <a:latin typeface="Microsoft New Tai Lue" panose="020B0502040204020203" pitchFamily="34" charset="0"/>
                </a:defRPr>
              </a:lvl1pPr>
              <a:lvl2pPr marL="742950" indent="-285750" eaLnBrk="0" hangingPunct="0">
                <a:spcAft>
                  <a:spcPts val="2588"/>
                </a:spcAft>
                <a:buClr>
                  <a:schemeClr val="tx2"/>
                </a:buClr>
                <a:buChar char="§"/>
                <a:defRPr sz="2000">
                  <a:solidFill>
                    <a:schemeClr val="tx1"/>
                  </a:solidFill>
                  <a:latin typeface="Microsoft New Tai Lue" panose="020B0502040204020203" pitchFamily="34" charset="0"/>
                </a:defRPr>
              </a:lvl2pPr>
              <a:lvl3pPr marL="1143000" indent="-228600" eaLnBrk="0" hangingPunct="0">
                <a:spcAft>
                  <a:spcPts val="2588"/>
                </a:spcAft>
                <a:buClr>
                  <a:schemeClr val="tx2"/>
                </a:buClr>
                <a:buChar char="§"/>
                <a:defRPr sz="2000">
                  <a:solidFill>
                    <a:schemeClr val="tx1"/>
                  </a:solidFill>
                  <a:latin typeface="Microsoft New Tai Lue" panose="020B0502040204020203" pitchFamily="34" charset="0"/>
                </a:defRPr>
              </a:lvl3pPr>
              <a:lvl4pPr marL="1600200" indent="-228600" eaLnBrk="0" hangingPunct="0">
                <a:spcAft>
                  <a:spcPts val="2588"/>
                </a:spcAft>
                <a:buClr>
                  <a:schemeClr val="tx2"/>
                </a:buClr>
                <a:buChar char="§"/>
                <a:defRPr sz="2000">
                  <a:solidFill>
                    <a:schemeClr val="tx1"/>
                  </a:solidFill>
                  <a:latin typeface="Microsoft New Tai Lue" panose="020B0502040204020203" pitchFamily="34" charset="0"/>
                </a:defRPr>
              </a:lvl4pPr>
              <a:lvl5pPr marL="2057400" indent="-228600" eaLnBrk="0" hangingPunct="0">
                <a:spcAft>
                  <a:spcPts val="2588"/>
                </a:spcAft>
                <a:buClr>
                  <a:schemeClr val="tx2"/>
                </a:buClr>
                <a:buChar char="§"/>
                <a:defRPr sz="2000">
                  <a:solidFill>
                    <a:schemeClr val="tx1"/>
                  </a:solidFill>
                  <a:latin typeface="Microsoft New Tai Lue" panose="020B0502040204020203" pitchFamily="34" charset="0"/>
                </a:defRPr>
              </a:lvl5pPr>
              <a:lvl6pPr marL="25146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6pPr>
              <a:lvl7pPr marL="29718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7pPr>
              <a:lvl8pPr marL="34290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8pPr>
              <a:lvl9pPr marL="38862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9pPr>
            </a:lstStyle>
            <a:p>
              <a:pPr eaLnBrk="1" hangingPunct="1">
                <a:spcAft>
                  <a:spcPct val="40000"/>
                </a:spcAft>
                <a:buClrTx/>
                <a:buFont typeface="Wingdings" panose="05000000000000000000" pitchFamily="2" charset="2"/>
                <a:buNone/>
              </a:pPr>
              <a:endParaRPr lang="en-US" altLang="en-US" sz="1800" dirty="0">
                <a:latin typeface="Calibri" panose="020F0502020204030204" pitchFamily="34" charset="0"/>
              </a:endParaRPr>
            </a:p>
          </p:txBody>
        </p:sp>
        <p:sp>
          <p:nvSpPr>
            <p:cNvPr id="57374" name="Line 127"/>
            <p:cNvSpPr>
              <a:spLocks noChangeShapeType="1"/>
            </p:cNvSpPr>
            <p:nvPr/>
          </p:nvSpPr>
          <p:spPr bwMode="auto">
            <a:xfrm flipV="1">
              <a:off x="839" y="798"/>
              <a:ext cx="0" cy="318"/>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Calibri" panose="020F0502020204030204" pitchFamily="34" charset="0"/>
              </a:endParaRPr>
            </a:p>
          </p:txBody>
        </p:sp>
        <p:sp>
          <p:nvSpPr>
            <p:cNvPr id="57375" name="Rectangle 128"/>
            <p:cNvSpPr>
              <a:spLocks noChangeArrowheads="1"/>
            </p:cNvSpPr>
            <p:nvPr/>
          </p:nvSpPr>
          <p:spPr bwMode="auto">
            <a:xfrm>
              <a:off x="839" y="254"/>
              <a:ext cx="363" cy="635"/>
            </a:xfrm>
            <a:prstGeom prst="rect">
              <a:avLst/>
            </a:prstGeom>
            <a:noFill/>
            <a:ln w="12700">
              <a:solidFill>
                <a:schemeClr val="tx1"/>
              </a:solidFill>
              <a:prstDash val="dash"/>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2588"/>
                </a:spcAft>
                <a:buClr>
                  <a:schemeClr val="tx2"/>
                </a:buClr>
                <a:buChar char="§"/>
                <a:defRPr sz="2000">
                  <a:solidFill>
                    <a:schemeClr val="tx1"/>
                  </a:solidFill>
                  <a:latin typeface="Microsoft New Tai Lue" panose="020B0502040204020203" pitchFamily="34" charset="0"/>
                </a:defRPr>
              </a:lvl1pPr>
              <a:lvl2pPr marL="742950" indent="-285750" eaLnBrk="0" hangingPunct="0">
                <a:spcAft>
                  <a:spcPts val="2588"/>
                </a:spcAft>
                <a:buClr>
                  <a:schemeClr val="tx2"/>
                </a:buClr>
                <a:buChar char="§"/>
                <a:defRPr sz="2000">
                  <a:solidFill>
                    <a:schemeClr val="tx1"/>
                  </a:solidFill>
                  <a:latin typeface="Microsoft New Tai Lue" panose="020B0502040204020203" pitchFamily="34" charset="0"/>
                </a:defRPr>
              </a:lvl2pPr>
              <a:lvl3pPr marL="1143000" indent="-228600" eaLnBrk="0" hangingPunct="0">
                <a:spcAft>
                  <a:spcPts val="2588"/>
                </a:spcAft>
                <a:buClr>
                  <a:schemeClr val="tx2"/>
                </a:buClr>
                <a:buChar char="§"/>
                <a:defRPr sz="2000">
                  <a:solidFill>
                    <a:schemeClr val="tx1"/>
                  </a:solidFill>
                  <a:latin typeface="Microsoft New Tai Lue" panose="020B0502040204020203" pitchFamily="34" charset="0"/>
                </a:defRPr>
              </a:lvl3pPr>
              <a:lvl4pPr marL="1600200" indent="-228600" eaLnBrk="0" hangingPunct="0">
                <a:spcAft>
                  <a:spcPts val="2588"/>
                </a:spcAft>
                <a:buClr>
                  <a:schemeClr val="tx2"/>
                </a:buClr>
                <a:buChar char="§"/>
                <a:defRPr sz="2000">
                  <a:solidFill>
                    <a:schemeClr val="tx1"/>
                  </a:solidFill>
                  <a:latin typeface="Microsoft New Tai Lue" panose="020B0502040204020203" pitchFamily="34" charset="0"/>
                </a:defRPr>
              </a:lvl4pPr>
              <a:lvl5pPr marL="2057400" indent="-228600" eaLnBrk="0" hangingPunct="0">
                <a:spcAft>
                  <a:spcPts val="2588"/>
                </a:spcAft>
                <a:buClr>
                  <a:schemeClr val="tx2"/>
                </a:buClr>
                <a:buChar char="§"/>
                <a:defRPr sz="2000">
                  <a:solidFill>
                    <a:schemeClr val="tx1"/>
                  </a:solidFill>
                  <a:latin typeface="Microsoft New Tai Lue" panose="020B0502040204020203" pitchFamily="34" charset="0"/>
                </a:defRPr>
              </a:lvl5pPr>
              <a:lvl6pPr marL="25146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6pPr>
              <a:lvl7pPr marL="29718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7pPr>
              <a:lvl8pPr marL="34290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8pPr>
              <a:lvl9pPr marL="38862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9pPr>
            </a:lstStyle>
            <a:p>
              <a:pPr eaLnBrk="1" hangingPunct="1">
                <a:spcAft>
                  <a:spcPct val="40000"/>
                </a:spcAft>
                <a:buClrTx/>
                <a:buFont typeface="Wingdings" panose="05000000000000000000" pitchFamily="2" charset="2"/>
                <a:buNone/>
              </a:pPr>
              <a:endParaRPr lang="en-US" altLang="en-US" sz="1800" dirty="0">
                <a:latin typeface="Calibri" panose="020F0502020204030204" pitchFamily="34" charset="0"/>
              </a:endParaRPr>
            </a:p>
          </p:txBody>
        </p:sp>
        <p:sp>
          <p:nvSpPr>
            <p:cNvPr id="57376" name="Line 129"/>
            <p:cNvSpPr>
              <a:spLocks noChangeShapeType="1"/>
            </p:cNvSpPr>
            <p:nvPr/>
          </p:nvSpPr>
          <p:spPr bwMode="auto">
            <a:xfrm>
              <a:off x="975" y="392"/>
              <a:ext cx="4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Calibri" panose="020F0502020204030204" pitchFamily="34" charset="0"/>
              </a:endParaRPr>
            </a:p>
          </p:txBody>
        </p:sp>
        <p:sp>
          <p:nvSpPr>
            <p:cNvPr id="57377" name="Line 130"/>
            <p:cNvSpPr>
              <a:spLocks noChangeShapeType="1"/>
            </p:cNvSpPr>
            <p:nvPr/>
          </p:nvSpPr>
          <p:spPr bwMode="auto">
            <a:xfrm rot="5400000" flipV="1">
              <a:off x="975" y="392"/>
              <a:ext cx="4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Calibri" panose="020F0502020204030204" pitchFamily="34" charset="0"/>
              </a:endParaRPr>
            </a:p>
          </p:txBody>
        </p:sp>
        <p:sp>
          <p:nvSpPr>
            <p:cNvPr id="57378" name="Line 131"/>
            <p:cNvSpPr>
              <a:spLocks noChangeShapeType="1"/>
            </p:cNvSpPr>
            <p:nvPr/>
          </p:nvSpPr>
          <p:spPr bwMode="auto">
            <a:xfrm>
              <a:off x="975" y="741"/>
              <a:ext cx="4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Calibri" panose="020F0502020204030204" pitchFamily="34" charset="0"/>
              </a:endParaRPr>
            </a:p>
          </p:txBody>
        </p:sp>
        <p:sp>
          <p:nvSpPr>
            <p:cNvPr id="57379" name="Rectangle 132"/>
            <p:cNvSpPr>
              <a:spLocks noChangeArrowheads="1"/>
            </p:cNvSpPr>
            <p:nvPr/>
          </p:nvSpPr>
          <p:spPr bwMode="auto">
            <a:xfrm>
              <a:off x="839" y="435"/>
              <a:ext cx="272" cy="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Aft>
                  <a:spcPts val="2588"/>
                </a:spcAft>
                <a:buClr>
                  <a:schemeClr val="tx2"/>
                </a:buClr>
                <a:buChar char="§"/>
                <a:defRPr sz="2000">
                  <a:solidFill>
                    <a:schemeClr val="tx1"/>
                  </a:solidFill>
                  <a:latin typeface="Microsoft New Tai Lue" panose="020B0502040204020203" pitchFamily="34" charset="0"/>
                </a:defRPr>
              </a:lvl1pPr>
              <a:lvl2pPr marL="742950" indent="-285750" eaLnBrk="0" hangingPunct="0">
                <a:spcAft>
                  <a:spcPts val="2588"/>
                </a:spcAft>
                <a:buClr>
                  <a:schemeClr val="tx2"/>
                </a:buClr>
                <a:buChar char="§"/>
                <a:defRPr sz="2000">
                  <a:solidFill>
                    <a:schemeClr val="tx1"/>
                  </a:solidFill>
                  <a:latin typeface="Microsoft New Tai Lue" panose="020B0502040204020203" pitchFamily="34" charset="0"/>
                </a:defRPr>
              </a:lvl2pPr>
              <a:lvl3pPr marL="1143000" indent="-228600" eaLnBrk="0" hangingPunct="0">
                <a:spcAft>
                  <a:spcPts val="2588"/>
                </a:spcAft>
                <a:buClr>
                  <a:schemeClr val="tx2"/>
                </a:buClr>
                <a:buChar char="§"/>
                <a:defRPr sz="2000">
                  <a:solidFill>
                    <a:schemeClr val="tx1"/>
                  </a:solidFill>
                  <a:latin typeface="Microsoft New Tai Lue" panose="020B0502040204020203" pitchFamily="34" charset="0"/>
                </a:defRPr>
              </a:lvl3pPr>
              <a:lvl4pPr marL="1600200" indent="-228600" eaLnBrk="0" hangingPunct="0">
                <a:spcAft>
                  <a:spcPts val="2588"/>
                </a:spcAft>
                <a:buClr>
                  <a:schemeClr val="tx2"/>
                </a:buClr>
                <a:buChar char="§"/>
                <a:defRPr sz="2000">
                  <a:solidFill>
                    <a:schemeClr val="tx1"/>
                  </a:solidFill>
                  <a:latin typeface="Microsoft New Tai Lue" panose="020B0502040204020203" pitchFamily="34" charset="0"/>
                </a:defRPr>
              </a:lvl4pPr>
              <a:lvl5pPr marL="2057400" indent="-228600" eaLnBrk="0" hangingPunct="0">
                <a:spcAft>
                  <a:spcPts val="2588"/>
                </a:spcAft>
                <a:buClr>
                  <a:schemeClr val="tx2"/>
                </a:buClr>
                <a:buChar char="§"/>
                <a:defRPr sz="2000">
                  <a:solidFill>
                    <a:schemeClr val="tx1"/>
                  </a:solidFill>
                  <a:latin typeface="Microsoft New Tai Lue" panose="020B0502040204020203" pitchFamily="34" charset="0"/>
                </a:defRPr>
              </a:lvl5pPr>
              <a:lvl6pPr marL="25146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6pPr>
              <a:lvl7pPr marL="29718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7pPr>
              <a:lvl8pPr marL="34290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8pPr>
              <a:lvl9pPr marL="38862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9pPr>
            </a:lstStyle>
            <a:p>
              <a:pPr eaLnBrk="1" hangingPunct="1">
                <a:spcAft>
                  <a:spcPct val="0"/>
                </a:spcAft>
                <a:buClrTx/>
                <a:buFontTx/>
                <a:buNone/>
              </a:pPr>
              <a:r>
                <a:rPr lang="en-US" altLang="en-US" sz="1400" i="1" dirty="0" err="1">
                  <a:latin typeface="Calibri" panose="020F0502020204030204" pitchFamily="34" charset="0"/>
                </a:rPr>
                <a:t>v</a:t>
              </a:r>
              <a:r>
                <a:rPr lang="en-US" altLang="en-US" sz="1400" i="1" baseline="-25000" dirty="0" err="1">
                  <a:latin typeface="Calibri" panose="020F0502020204030204" pitchFamily="34" charset="0"/>
                </a:rPr>
                <a:t>p,n</a:t>
              </a:r>
              <a:endParaRPr lang="en-US" altLang="en-US" sz="1400" dirty="0">
                <a:latin typeface="Calibri" panose="020F0502020204030204" pitchFamily="34" charset="0"/>
              </a:endParaRPr>
            </a:p>
          </p:txBody>
        </p:sp>
        <p:sp>
          <p:nvSpPr>
            <p:cNvPr id="57380" name="Line 133"/>
            <p:cNvSpPr>
              <a:spLocks noChangeShapeType="1"/>
            </p:cNvSpPr>
            <p:nvPr/>
          </p:nvSpPr>
          <p:spPr bwMode="auto">
            <a:xfrm>
              <a:off x="1066" y="345"/>
              <a:ext cx="0" cy="453"/>
            </a:xfrm>
            <a:prstGeom prst="line">
              <a:avLst/>
            </a:prstGeom>
            <a:noFill/>
            <a:ln w="9525">
              <a:solidFill>
                <a:schemeClr val="tx1"/>
              </a:solidFill>
              <a:round/>
              <a:headEn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Calibri" panose="020F0502020204030204" pitchFamily="34" charset="0"/>
              </a:endParaRPr>
            </a:p>
          </p:txBody>
        </p:sp>
        <p:sp>
          <p:nvSpPr>
            <p:cNvPr id="57381" name="Line 134"/>
            <p:cNvSpPr>
              <a:spLocks noChangeShapeType="1"/>
            </p:cNvSpPr>
            <p:nvPr/>
          </p:nvSpPr>
          <p:spPr bwMode="auto">
            <a:xfrm>
              <a:off x="839" y="345"/>
              <a:ext cx="182"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Calibri" panose="020F0502020204030204" pitchFamily="34" charset="0"/>
              </a:endParaRPr>
            </a:p>
          </p:txBody>
        </p:sp>
        <p:sp>
          <p:nvSpPr>
            <p:cNvPr id="57382" name="Line 135"/>
            <p:cNvSpPr>
              <a:spLocks noChangeShapeType="1"/>
            </p:cNvSpPr>
            <p:nvPr/>
          </p:nvSpPr>
          <p:spPr bwMode="auto">
            <a:xfrm>
              <a:off x="839" y="798"/>
              <a:ext cx="182"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Calibri" panose="020F0502020204030204" pitchFamily="34" charset="0"/>
              </a:endParaRPr>
            </a:p>
          </p:txBody>
        </p:sp>
        <p:sp>
          <p:nvSpPr>
            <p:cNvPr id="57383" name="Oval 136"/>
            <p:cNvSpPr>
              <a:spLocks noChangeArrowheads="1"/>
            </p:cNvSpPr>
            <p:nvPr/>
          </p:nvSpPr>
          <p:spPr bwMode="auto">
            <a:xfrm flipV="1">
              <a:off x="817" y="776"/>
              <a:ext cx="44" cy="44"/>
            </a:xfrm>
            <a:prstGeom prst="ellipse">
              <a:avLst/>
            </a:prstGeom>
            <a:solidFill>
              <a:schemeClr val="bg1"/>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2588"/>
                </a:spcAft>
                <a:buClr>
                  <a:schemeClr val="tx2"/>
                </a:buClr>
                <a:buChar char="§"/>
                <a:defRPr sz="2000">
                  <a:solidFill>
                    <a:schemeClr val="tx1"/>
                  </a:solidFill>
                  <a:latin typeface="Microsoft New Tai Lue" panose="020B0502040204020203" pitchFamily="34" charset="0"/>
                </a:defRPr>
              </a:lvl1pPr>
              <a:lvl2pPr marL="742950" indent="-285750" eaLnBrk="0" hangingPunct="0">
                <a:spcAft>
                  <a:spcPts val="2588"/>
                </a:spcAft>
                <a:buClr>
                  <a:schemeClr val="tx2"/>
                </a:buClr>
                <a:buChar char="§"/>
                <a:defRPr sz="2000">
                  <a:solidFill>
                    <a:schemeClr val="tx1"/>
                  </a:solidFill>
                  <a:latin typeface="Microsoft New Tai Lue" panose="020B0502040204020203" pitchFamily="34" charset="0"/>
                </a:defRPr>
              </a:lvl2pPr>
              <a:lvl3pPr marL="1143000" indent="-228600" eaLnBrk="0" hangingPunct="0">
                <a:spcAft>
                  <a:spcPts val="2588"/>
                </a:spcAft>
                <a:buClr>
                  <a:schemeClr val="tx2"/>
                </a:buClr>
                <a:buChar char="§"/>
                <a:defRPr sz="2000">
                  <a:solidFill>
                    <a:schemeClr val="tx1"/>
                  </a:solidFill>
                  <a:latin typeface="Microsoft New Tai Lue" panose="020B0502040204020203" pitchFamily="34" charset="0"/>
                </a:defRPr>
              </a:lvl3pPr>
              <a:lvl4pPr marL="1600200" indent="-228600" eaLnBrk="0" hangingPunct="0">
                <a:spcAft>
                  <a:spcPts val="2588"/>
                </a:spcAft>
                <a:buClr>
                  <a:schemeClr val="tx2"/>
                </a:buClr>
                <a:buChar char="§"/>
                <a:defRPr sz="2000">
                  <a:solidFill>
                    <a:schemeClr val="tx1"/>
                  </a:solidFill>
                  <a:latin typeface="Microsoft New Tai Lue" panose="020B0502040204020203" pitchFamily="34" charset="0"/>
                </a:defRPr>
              </a:lvl4pPr>
              <a:lvl5pPr marL="2057400" indent="-228600" eaLnBrk="0" hangingPunct="0">
                <a:spcAft>
                  <a:spcPts val="2588"/>
                </a:spcAft>
                <a:buClr>
                  <a:schemeClr val="tx2"/>
                </a:buClr>
                <a:buChar char="§"/>
                <a:defRPr sz="2000">
                  <a:solidFill>
                    <a:schemeClr val="tx1"/>
                  </a:solidFill>
                  <a:latin typeface="Microsoft New Tai Lue" panose="020B0502040204020203" pitchFamily="34" charset="0"/>
                </a:defRPr>
              </a:lvl5pPr>
              <a:lvl6pPr marL="25146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6pPr>
              <a:lvl7pPr marL="29718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7pPr>
              <a:lvl8pPr marL="34290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8pPr>
              <a:lvl9pPr marL="38862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9pPr>
            </a:lstStyle>
            <a:p>
              <a:pPr eaLnBrk="1" hangingPunct="1">
                <a:spcAft>
                  <a:spcPct val="40000"/>
                </a:spcAft>
                <a:buClrTx/>
                <a:buFont typeface="Wingdings" panose="05000000000000000000" pitchFamily="2" charset="2"/>
                <a:buNone/>
              </a:pPr>
              <a:endParaRPr lang="en-US" altLang="en-US" sz="1800" dirty="0">
                <a:latin typeface="Calibri" panose="020F0502020204030204" pitchFamily="34" charset="0"/>
              </a:endParaRPr>
            </a:p>
          </p:txBody>
        </p:sp>
        <p:sp>
          <p:nvSpPr>
            <p:cNvPr id="57384" name="Rectangle 137"/>
            <p:cNvSpPr>
              <a:spLocks noChangeArrowheads="1"/>
            </p:cNvSpPr>
            <p:nvPr/>
          </p:nvSpPr>
          <p:spPr bwMode="auto">
            <a:xfrm>
              <a:off x="22" y="66"/>
              <a:ext cx="929" cy="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Aft>
                  <a:spcPts val="2588"/>
                </a:spcAft>
                <a:buClr>
                  <a:schemeClr val="tx2"/>
                </a:buClr>
                <a:buChar char="§"/>
                <a:defRPr sz="2000">
                  <a:solidFill>
                    <a:schemeClr val="tx1"/>
                  </a:solidFill>
                  <a:latin typeface="Microsoft New Tai Lue" panose="020B0502040204020203" pitchFamily="34" charset="0"/>
                </a:defRPr>
              </a:lvl1pPr>
              <a:lvl2pPr marL="742950" indent="-285750" eaLnBrk="0" hangingPunct="0">
                <a:spcAft>
                  <a:spcPts val="2588"/>
                </a:spcAft>
                <a:buClr>
                  <a:schemeClr val="tx2"/>
                </a:buClr>
                <a:buChar char="§"/>
                <a:defRPr sz="2000">
                  <a:solidFill>
                    <a:schemeClr val="tx1"/>
                  </a:solidFill>
                  <a:latin typeface="Microsoft New Tai Lue" panose="020B0502040204020203" pitchFamily="34" charset="0"/>
                </a:defRPr>
              </a:lvl2pPr>
              <a:lvl3pPr marL="1143000" indent="-228600" eaLnBrk="0" hangingPunct="0">
                <a:spcAft>
                  <a:spcPts val="2588"/>
                </a:spcAft>
                <a:buClr>
                  <a:schemeClr val="tx2"/>
                </a:buClr>
                <a:buChar char="§"/>
                <a:defRPr sz="2000">
                  <a:solidFill>
                    <a:schemeClr val="tx1"/>
                  </a:solidFill>
                  <a:latin typeface="Microsoft New Tai Lue" panose="020B0502040204020203" pitchFamily="34" charset="0"/>
                </a:defRPr>
              </a:lvl3pPr>
              <a:lvl4pPr marL="1600200" indent="-228600" eaLnBrk="0" hangingPunct="0">
                <a:spcAft>
                  <a:spcPts val="2588"/>
                </a:spcAft>
                <a:buClr>
                  <a:schemeClr val="tx2"/>
                </a:buClr>
                <a:buChar char="§"/>
                <a:defRPr sz="2000">
                  <a:solidFill>
                    <a:schemeClr val="tx1"/>
                  </a:solidFill>
                  <a:latin typeface="Microsoft New Tai Lue" panose="020B0502040204020203" pitchFamily="34" charset="0"/>
                </a:defRPr>
              </a:lvl4pPr>
              <a:lvl5pPr marL="2057400" indent="-228600" eaLnBrk="0" hangingPunct="0">
                <a:spcAft>
                  <a:spcPts val="2588"/>
                </a:spcAft>
                <a:buClr>
                  <a:schemeClr val="tx2"/>
                </a:buClr>
                <a:buChar char="§"/>
                <a:defRPr sz="2000">
                  <a:solidFill>
                    <a:schemeClr val="tx1"/>
                  </a:solidFill>
                  <a:latin typeface="Microsoft New Tai Lue" panose="020B0502040204020203" pitchFamily="34" charset="0"/>
                </a:defRPr>
              </a:lvl5pPr>
              <a:lvl6pPr marL="25146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6pPr>
              <a:lvl7pPr marL="29718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7pPr>
              <a:lvl8pPr marL="34290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8pPr>
              <a:lvl9pPr marL="38862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9pPr>
            </a:lstStyle>
            <a:p>
              <a:pPr eaLnBrk="1" hangingPunct="1">
                <a:spcAft>
                  <a:spcPct val="0"/>
                </a:spcAft>
                <a:buClrTx/>
                <a:buFontTx/>
                <a:buNone/>
              </a:pPr>
              <a:r>
                <a:rPr lang="en-US" altLang="en-US" sz="1600" dirty="0" err="1">
                  <a:latin typeface="Calibri" panose="020F0502020204030204" pitchFamily="34" charset="0"/>
                </a:rPr>
                <a:t>eln_module</a:t>
              </a:r>
              <a:endParaRPr lang="en-US" altLang="en-US" sz="1600" dirty="0">
                <a:latin typeface="Calibri" panose="020F0502020204030204" pitchFamily="34" charset="0"/>
              </a:endParaRPr>
            </a:p>
          </p:txBody>
        </p:sp>
        <p:sp>
          <p:nvSpPr>
            <p:cNvPr id="57385" name="Rectangle 138"/>
            <p:cNvSpPr>
              <a:spLocks noChangeArrowheads="1"/>
            </p:cNvSpPr>
            <p:nvPr/>
          </p:nvSpPr>
          <p:spPr bwMode="auto">
            <a:xfrm>
              <a:off x="2064" y="72"/>
              <a:ext cx="875" cy="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Aft>
                  <a:spcPts val="2588"/>
                </a:spcAft>
                <a:buClr>
                  <a:schemeClr val="tx2"/>
                </a:buClr>
                <a:buChar char="§"/>
                <a:defRPr sz="2000">
                  <a:solidFill>
                    <a:schemeClr val="tx1"/>
                  </a:solidFill>
                  <a:latin typeface="Microsoft New Tai Lue" panose="020B0502040204020203" pitchFamily="34" charset="0"/>
                </a:defRPr>
              </a:lvl1pPr>
              <a:lvl2pPr marL="742950" indent="-285750" eaLnBrk="0" hangingPunct="0">
                <a:spcAft>
                  <a:spcPts val="2588"/>
                </a:spcAft>
                <a:buClr>
                  <a:schemeClr val="tx2"/>
                </a:buClr>
                <a:buChar char="§"/>
                <a:defRPr sz="2000">
                  <a:solidFill>
                    <a:schemeClr val="tx1"/>
                  </a:solidFill>
                  <a:latin typeface="Microsoft New Tai Lue" panose="020B0502040204020203" pitchFamily="34" charset="0"/>
                </a:defRPr>
              </a:lvl2pPr>
              <a:lvl3pPr marL="1143000" indent="-228600" eaLnBrk="0" hangingPunct="0">
                <a:spcAft>
                  <a:spcPts val="2588"/>
                </a:spcAft>
                <a:buClr>
                  <a:schemeClr val="tx2"/>
                </a:buClr>
                <a:buChar char="§"/>
                <a:defRPr sz="2000">
                  <a:solidFill>
                    <a:schemeClr val="tx1"/>
                  </a:solidFill>
                  <a:latin typeface="Microsoft New Tai Lue" panose="020B0502040204020203" pitchFamily="34" charset="0"/>
                </a:defRPr>
              </a:lvl3pPr>
              <a:lvl4pPr marL="1600200" indent="-228600" eaLnBrk="0" hangingPunct="0">
                <a:spcAft>
                  <a:spcPts val="2588"/>
                </a:spcAft>
                <a:buClr>
                  <a:schemeClr val="tx2"/>
                </a:buClr>
                <a:buChar char="§"/>
                <a:defRPr sz="2000">
                  <a:solidFill>
                    <a:schemeClr val="tx1"/>
                  </a:solidFill>
                  <a:latin typeface="Microsoft New Tai Lue" panose="020B0502040204020203" pitchFamily="34" charset="0"/>
                </a:defRPr>
              </a:lvl4pPr>
              <a:lvl5pPr marL="2057400" indent="-228600" eaLnBrk="0" hangingPunct="0">
                <a:spcAft>
                  <a:spcPts val="2588"/>
                </a:spcAft>
                <a:buClr>
                  <a:schemeClr val="tx2"/>
                </a:buClr>
                <a:buChar char="§"/>
                <a:defRPr sz="2000">
                  <a:solidFill>
                    <a:schemeClr val="tx1"/>
                  </a:solidFill>
                  <a:latin typeface="Microsoft New Tai Lue" panose="020B0502040204020203" pitchFamily="34" charset="0"/>
                </a:defRPr>
              </a:lvl5pPr>
              <a:lvl6pPr marL="25146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6pPr>
              <a:lvl7pPr marL="29718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7pPr>
              <a:lvl8pPr marL="34290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8pPr>
              <a:lvl9pPr marL="38862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9pPr>
            </a:lstStyle>
            <a:p>
              <a:pPr eaLnBrk="1" hangingPunct="1">
                <a:spcAft>
                  <a:spcPct val="0"/>
                </a:spcAft>
                <a:buClrTx/>
                <a:buFontTx/>
                <a:buNone/>
              </a:pPr>
              <a:r>
                <a:rPr lang="en-US" altLang="en-US" sz="1600" dirty="0" err="1">
                  <a:latin typeface="Calibri" panose="020F0502020204030204" pitchFamily="34" charset="0"/>
                </a:rPr>
                <a:t>lsf_module</a:t>
              </a:r>
              <a:endParaRPr lang="en-US" altLang="en-US" sz="1600" dirty="0">
                <a:latin typeface="Calibri" panose="020F0502020204030204" pitchFamily="34" charset="0"/>
              </a:endParaRPr>
            </a:p>
          </p:txBody>
        </p:sp>
        <p:sp>
          <p:nvSpPr>
            <p:cNvPr id="57386" name="Oval 139"/>
            <p:cNvSpPr>
              <a:spLocks noChangeArrowheads="1"/>
            </p:cNvSpPr>
            <p:nvPr/>
          </p:nvSpPr>
          <p:spPr bwMode="auto">
            <a:xfrm>
              <a:off x="2198" y="390"/>
              <a:ext cx="363" cy="363"/>
            </a:xfrm>
            <a:prstGeom prst="ellipse">
              <a:avLst/>
            </a:prstGeom>
            <a:solidFill>
              <a:schemeClr val="bg1"/>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2588"/>
                </a:spcAft>
                <a:buClr>
                  <a:schemeClr val="tx2"/>
                </a:buClr>
                <a:buChar char="§"/>
                <a:defRPr sz="2000">
                  <a:solidFill>
                    <a:schemeClr val="tx1"/>
                  </a:solidFill>
                  <a:latin typeface="Microsoft New Tai Lue" panose="020B0502040204020203" pitchFamily="34" charset="0"/>
                </a:defRPr>
              </a:lvl1pPr>
              <a:lvl2pPr marL="742950" indent="-285750" eaLnBrk="0" hangingPunct="0">
                <a:spcAft>
                  <a:spcPts val="2588"/>
                </a:spcAft>
                <a:buClr>
                  <a:schemeClr val="tx2"/>
                </a:buClr>
                <a:buChar char="§"/>
                <a:defRPr sz="2000">
                  <a:solidFill>
                    <a:schemeClr val="tx1"/>
                  </a:solidFill>
                  <a:latin typeface="Microsoft New Tai Lue" panose="020B0502040204020203" pitchFamily="34" charset="0"/>
                </a:defRPr>
              </a:lvl2pPr>
              <a:lvl3pPr marL="1143000" indent="-228600" eaLnBrk="0" hangingPunct="0">
                <a:spcAft>
                  <a:spcPts val="2588"/>
                </a:spcAft>
                <a:buClr>
                  <a:schemeClr val="tx2"/>
                </a:buClr>
                <a:buChar char="§"/>
                <a:defRPr sz="2000">
                  <a:solidFill>
                    <a:schemeClr val="tx1"/>
                  </a:solidFill>
                  <a:latin typeface="Microsoft New Tai Lue" panose="020B0502040204020203" pitchFamily="34" charset="0"/>
                </a:defRPr>
              </a:lvl3pPr>
              <a:lvl4pPr marL="1600200" indent="-228600" eaLnBrk="0" hangingPunct="0">
                <a:spcAft>
                  <a:spcPts val="2588"/>
                </a:spcAft>
                <a:buClr>
                  <a:schemeClr val="tx2"/>
                </a:buClr>
                <a:buChar char="§"/>
                <a:defRPr sz="2000">
                  <a:solidFill>
                    <a:schemeClr val="tx1"/>
                  </a:solidFill>
                  <a:latin typeface="Microsoft New Tai Lue" panose="020B0502040204020203" pitchFamily="34" charset="0"/>
                </a:defRPr>
              </a:lvl4pPr>
              <a:lvl5pPr marL="2057400" indent="-228600" eaLnBrk="0" hangingPunct="0">
                <a:spcAft>
                  <a:spcPts val="2588"/>
                </a:spcAft>
                <a:buClr>
                  <a:schemeClr val="tx2"/>
                </a:buClr>
                <a:buChar char="§"/>
                <a:defRPr sz="2000">
                  <a:solidFill>
                    <a:schemeClr val="tx1"/>
                  </a:solidFill>
                  <a:latin typeface="Microsoft New Tai Lue" panose="020B0502040204020203" pitchFamily="34" charset="0"/>
                </a:defRPr>
              </a:lvl5pPr>
              <a:lvl6pPr marL="25146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6pPr>
              <a:lvl7pPr marL="29718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7pPr>
              <a:lvl8pPr marL="34290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8pPr>
              <a:lvl9pPr marL="38862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9pPr>
            </a:lstStyle>
            <a:p>
              <a:pPr algn="ctr" eaLnBrk="1" hangingPunct="1">
                <a:spcAft>
                  <a:spcPct val="0"/>
                </a:spcAft>
                <a:buClrTx/>
                <a:buFontTx/>
                <a:buNone/>
              </a:pPr>
              <a:endParaRPr lang="en-US" altLang="en-US" sz="1800" dirty="0">
                <a:latin typeface="Calibri" panose="020F0502020204030204" pitchFamily="34" charset="0"/>
              </a:endParaRPr>
            </a:p>
          </p:txBody>
        </p:sp>
        <p:sp>
          <p:nvSpPr>
            <p:cNvPr id="57387" name="Line 140"/>
            <p:cNvSpPr>
              <a:spLocks noChangeShapeType="1"/>
            </p:cNvSpPr>
            <p:nvPr/>
          </p:nvSpPr>
          <p:spPr bwMode="auto">
            <a:xfrm rot="5400000">
              <a:off x="2380" y="481"/>
              <a:ext cx="0" cy="182"/>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Calibri" panose="020F0502020204030204" pitchFamily="34" charset="0"/>
              </a:endParaRPr>
            </a:p>
          </p:txBody>
        </p:sp>
        <p:sp>
          <p:nvSpPr>
            <p:cNvPr id="57388" name="Freeform 141"/>
            <p:cNvSpPr>
              <a:spLocks/>
            </p:cNvSpPr>
            <p:nvPr/>
          </p:nvSpPr>
          <p:spPr bwMode="auto">
            <a:xfrm>
              <a:off x="2606" y="571"/>
              <a:ext cx="108" cy="591"/>
            </a:xfrm>
            <a:custGeom>
              <a:avLst/>
              <a:gdLst>
                <a:gd name="T0" fmla="*/ 1 w 181"/>
                <a:gd name="T1" fmla="*/ 0 h 499"/>
                <a:gd name="T2" fmla="*/ 1 w 181"/>
                <a:gd name="T3" fmla="*/ 3802 h 499"/>
                <a:gd name="T4" fmla="*/ 0 w 181"/>
                <a:gd name="T5" fmla="*/ 3802 h 499"/>
                <a:gd name="T6" fmla="*/ 0 60000 65536"/>
                <a:gd name="T7" fmla="*/ 0 60000 65536"/>
                <a:gd name="T8" fmla="*/ 0 60000 65536"/>
              </a:gdLst>
              <a:ahLst/>
              <a:cxnLst>
                <a:cxn ang="T6">
                  <a:pos x="T0" y="T1"/>
                </a:cxn>
                <a:cxn ang="T7">
                  <a:pos x="T2" y="T3"/>
                </a:cxn>
                <a:cxn ang="T8">
                  <a:pos x="T4" y="T5"/>
                </a:cxn>
              </a:cxnLst>
              <a:rect l="0" t="0" r="r" b="b"/>
              <a:pathLst>
                <a:path w="181" h="499">
                  <a:moveTo>
                    <a:pt x="181" y="0"/>
                  </a:moveTo>
                  <a:lnTo>
                    <a:pt x="181" y="499"/>
                  </a:lnTo>
                  <a:lnTo>
                    <a:pt x="0" y="499"/>
                  </a:lnTo>
                </a:path>
              </a:pathLst>
            </a:custGeom>
            <a:noFill/>
            <a:ln w="38100">
              <a:solidFill>
                <a:schemeClr val="tx1"/>
              </a:solidFill>
              <a:round/>
              <a:headEn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Calibri" panose="020F0502020204030204" pitchFamily="34" charset="0"/>
              </a:endParaRPr>
            </a:p>
          </p:txBody>
        </p:sp>
        <p:sp>
          <p:nvSpPr>
            <p:cNvPr id="57389" name="Line 142"/>
            <p:cNvSpPr>
              <a:spLocks noChangeShapeType="1"/>
            </p:cNvSpPr>
            <p:nvPr/>
          </p:nvSpPr>
          <p:spPr bwMode="auto">
            <a:xfrm rot="-5400000">
              <a:off x="2266" y="867"/>
              <a:ext cx="227"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Calibri" panose="020F0502020204030204" pitchFamily="34" charset="0"/>
              </a:endParaRPr>
            </a:p>
          </p:txBody>
        </p:sp>
        <p:sp>
          <p:nvSpPr>
            <p:cNvPr id="57390" name="Rectangle 143"/>
            <p:cNvSpPr>
              <a:spLocks noChangeArrowheads="1"/>
            </p:cNvSpPr>
            <p:nvPr/>
          </p:nvSpPr>
          <p:spPr bwMode="auto">
            <a:xfrm>
              <a:off x="2153" y="980"/>
              <a:ext cx="453" cy="363"/>
            </a:xfrm>
            <a:prstGeom prst="rect">
              <a:avLst/>
            </a:prstGeom>
            <a:solidFill>
              <a:schemeClr val="bg1"/>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2588"/>
                </a:spcAft>
                <a:buClr>
                  <a:schemeClr val="tx2"/>
                </a:buClr>
                <a:buChar char="§"/>
                <a:defRPr sz="2000">
                  <a:solidFill>
                    <a:schemeClr val="tx1"/>
                  </a:solidFill>
                  <a:latin typeface="Microsoft New Tai Lue" panose="020B0502040204020203" pitchFamily="34" charset="0"/>
                </a:defRPr>
              </a:lvl1pPr>
              <a:lvl2pPr marL="742950" indent="-285750" eaLnBrk="0" hangingPunct="0">
                <a:spcAft>
                  <a:spcPts val="2588"/>
                </a:spcAft>
                <a:buClr>
                  <a:schemeClr val="tx2"/>
                </a:buClr>
                <a:buChar char="§"/>
                <a:defRPr sz="2000">
                  <a:solidFill>
                    <a:schemeClr val="tx1"/>
                  </a:solidFill>
                  <a:latin typeface="Microsoft New Tai Lue" panose="020B0502040204020203" pitchFamily="34" charset="0"/>
                </a:defRPr>
              </a:lvl2pPr>
              <a:lvl3pPr marL="1143000" indent="-228600" eaLnBrk="0" hangingPunct="0">
                <a:spcAft>
                  <a:spcPts val="2588"/>
                </a:spcAft>
                <a:buClr>
                  <a:schemeClr val="tx2"/>
                </a:buClr>
                <a:buChar char="§"/>
                <a:defRPr sz="2000">
                  <a:solidFill>
                    <a:schemeClr val="tx1"/>
                  </a:solidFill>
                  <a:latin typeface="Microsoft New Tai Lue" panose="020B0502040204020203" pitchFamily="34" charset="0"/>
                </a:defRPr>
              </a:lvl3pPr>
              <a:lvl4pPr marL="1600200" indent="-228600" eaLnBrk="0" hangingPunct="0">
                <a:spcAft>
                  <a:spcPts val="2588"/>
                </a:spcAft>
                <a:buClr>
                  <a:schemeClr val="tx2"/>
                </a:buClr>
                <a:buChar char="§"/>
                <a:defRPr sz="2000">
                  <a:solidFill>
                    <a:schemeClr val="tx1"/>
                  </a:solidFill>
                  <a:latin typeface="Microsoft New Tai Lue" panose="020B0502040204020203" pitchFamily="34" charset="0"/>
                </a:defRPr>
              </a:lvl4pPr>
              <a:lvl5pPr marL="2057400" indent="-228600" eaLnBrk="0" hangingPunct="0">
                <a:spcAft>
                  <a:spcPts val="2588"/>
                </a:spcAft>
                <a:buClr>
                  <a:schemeClr val="tx2"/>
                </a:buClr>
                <a:buChar char="§"/>
                <a:defRPr sz="2000">
                  <a:solidFill>
                    <a:schemeClr val="tx1"/>
                  </a:solidFill>
                  <a:latin typeface="Microsoft New Tai Lue" panose="020B0502040204020203" pitchFamily="34" charset="0"/>
                </a:defRPr>
              </a:lvl5pPr>
              <a:lvl6pPr marL="25146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6pPr>
              <a:lvl7pPr marL="29718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7pPr>
              <a:lvl8pPr marL="34290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8pPr>
              <a:lvl9pPr marL="38862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9pPr>
            </a:lstStyle>
            <a:p>
              <a:pPr algn="ctr" eaLnBrk="1" hangingPunct="1">
                <a:spcAft>
                  <a:spcPct val="0"/>
                </a:spcAft>
                <a:buClrTx/>
                <a:buFontTx/>
                <a:buNone/>
              </a:pPr>
              <a:endParaRPr lang="en-US" altLang="en-US" sz="1800" dirty="0">
                <a:latin typeface="Calibri" panose="020F0502020204030204" pitchFamily="34" charset="0"/>
              </a:endParaRPr>
            </a:p>
          </p:txBody>
        </p:sp>
        <p:sp>
          <p:nvSpPr>
            <p:cNvPr id="57391" name="Line 144"/>
            <p:cNvSpPr>
              <a:spLocks noChangeShapeType="1"/>
            </p:cNvSpPr>
            <p:nvPr/>
          </p:nvSpPr>
          <p:spPr bwMode="auto">
            <a:xfrm flipH="1">
              <a:off x="2349" y="1157"/>
              <a:ext cx="136" cy="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Calibri" panose="020F0502020204030204" pitchFamily="34" charset="0"/>
              </a:endParaRPr>
            </a:p>
          </p:txBody>
        </p:sp>
        <p:sp>
          <p:nvSpPr>
            <p:cNvPr id="57392" name="Rectangle 145"/>
            <p:cNvSpPr>
              <a:spLocks noChangeArrowheads="1"/>
            </p:cNvSpPr>
            <p:nvPr/>
          </p:nvSpPr>
          <p:spPr bwMode="auto">
            <a:xfrm>
              <a:off x="2192" y="1026"/>
              <a:ext cx="227"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Aft>
                  <a:spcPts val="2588"/>
                </a:spcAft>
                <a:buClr>
                  <a:schemeClr val="tx2"/>
                </a:buClr>
                <a:buChar char="§"/>
                <a:defRPr sz="2000">
                  <a:solidFill>
                    <a:schemeClr val="tx1"/>
                  </a:solidFill>
                  <a:latin typeface="Microsoft New Tai Lue" panose="020B0502040204020203" pitchFamily="34" charset="0"/>
                </a:defRPr>
              </a:lvl1pPr>
              <a:lvl2pPr marL="742950" indent="-285750" eaLnBrk="0" hangingPunct="0">
                <a:spcAft>
                  <a:spcPts val="2588"/>
                </a:spcAft>
                <a:buClr>
                  <a:schemeClr val="tx2"/>
                </a:buClr>
                <a:buChar char="§"/>
                <a:defRPr sz="2000">
                  <a:solidFill>
                    <a:schemeClr val="tx1"/>
                  </a:solidFill>
                  <a:latin typeface="Microsoft New Tai Lue" panose="020B0502040204020203" pitchFamily="34" charset="0"/>
                </a:defRPr>
              </a:lvl2pPr>
              <a:lvl3pPr marL="1143000" indent="-228600" eaLnBrk="0" hangingPunct="0">
                <a:spcAft>
                  <a:spcPts val="2588"/>
                </a:spcAft>
                <a:buClr>
                  <a:schemeClr val="tx2"/>
                </a:buClr>
                <a:buChar char="§"/>
                <a:defRPr sz="2000">
                  <a:solidFill>
                    <a:schemeClr val="tx1"/>
                  </a:solidFill>
                  <a:latin typeface="Microsoft New Tai Lue" panose="020B0502040204020203" pitchFamily="34" charset="0"/>
                </a:defRPr>
              </a:lvl3pPr>
              <a:lvl4pPr marL="1600200" indent="-228600" eaLnBrk="0" hangingPunct="0">
                <a:spcAft>
                  <a:spcPts val="2588"/>
                </a:spcAft>
                <a:buClr>
                  <a:schemeClr val="tx2"/>
                </a:buClr>
                <a:buChar char="§"/>
                <a:defRPr sz="2000">
                  <a:solidFill>
                    <a:schemeClr val="tx1"/>
                  </a:solidFill>
                  <a:latin typeface="Microsoft New Tai Lue" panose="020B0502040204020203" pitchFamily="34" charset="0"/>
                </a:defRPr>
              </a:lvl4pPr>
              <a:lvl5pPr marL="2057400" indent="-228600" eaLnBrk="0" hangingPunct="0">
                <a:spcAft>
                  <a:spcPts val="2588"/>
                </a:spcAft>
                <a:buClr>
                  <a:schemeClr val="tx2"/>
                </a:buClr>
                <a:buChar char="§"/>
                <a:defRPr sz="2000">
                  <a:solidFill>
                    <a:schemeClr val="tx1"/>
                  </a:solidFill>
                  <a:latin typeface="Microsoft New Tai Lue" panose="020B0502040204020203" pitchFamily="34" charset="0"/>
                </a:defRPr>
              </a:lvl5pPr>
              <a:lvl6pPr marL="25146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6pPr>
              <a:lvl7pPr marL="29718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7pPr>
              <a:lvl8pPr marL="34290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8pPr>
              <a:lvl9pPr marL="38862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9pPr>
            </a:lstStyle>
            <a:p>
              <a:pPr eaLnBrk="1" hangingPunct="1">
                <a:spcAft>
                  <a:spcPct val="0"/>
                </a:spcAft>
                <a:buClrTx/>
                <a:buFontTx/>
                <a:buNone/>
              </a:pPr>
              <a:r>
                <a:rPr lang="en-US" altLang="en-US" sz="1800" i="1" dirty="0">
                  <a:latin typeface="Calibri" panose="020F0502020204030204" pitchFamily="34" charset="0"/>
                </a:rPr>
                <a:t>k</a:t>
              </a:r>
            </a:p>
          </p:txBody>
        </p:sp>
        <p:sp>
          <p:nvSpPr>
            <p:cNvPr id="57393" name="Rectangle 146"/>
            <p:cNvSpPr>
              <a:spLocks noChangeArrowheads="1"/>
            </p:cNvSpPr>
            <p:nvPr/>
          </p:nvSpPr>
          <p:spPr bwMode="auto">
            <a:xfrm>
              <a:off x="2334" y="980"/>
              <a:ext cx="182" cy="3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spcAft>
                  <a:spcPts val="2588"/>
                </a:spcAft>
                <a:buClr>
                  <a:schemeClr val="tx2"/>
                </a:buClr>
                <a:buChar char="§"/>
                <a:defRPr sz="2000">
                  <a:solidFill>
                    <a:schemeClr val="tx1"/>
                  </a:solidFill>
                  <a:latin typeface="Microsoft New Tai Lue" panose="020B0502040204020203" pitchFamily="34" charset="0"/>
                </a:defRPr>
              </a:lvl1pPr>
              <a:lvl2pPr marL="742950" indent="-285750" eaLnBrk="0" hangingPunct="0">
                <a:spcAft>
                  <a:spcPts val="2588"/>
                </a:spcAft>
                <a:buClr>
                  <a:schemeClr val="tx2"/>
                </a:buClr>
                <a:buChar char="§"/>
                <a:defRPr sz="2000">
                  <a:solidFill>
                    <a:schemeClr val="tx1"/>
                  </a:solidFill>
                  <a:latin typeface="Microsoft New Tai Lue" panose="020B0502040204020203" pitchFamily="34" charset="0"/>
                </a:defRPr>
              </a:lvl2pPr>
              <a:lvl3pPr marL="1143000" indent="-228600" eaLnBrk="0" hangingPunct="0">
                <a:spcAft>
                  <a:spcPts val="2588"/>
                </a:spcAft>
                <a:buClr>
                  <a:schemeClr val="tx2"/>
                </a:buClr>
                <a:buChar char="§"/>
                <a:defRPr sz="2000">
                  <a:solidFill>
                    <a:schemeClr val="tx1"/>
                  </a:solidFill>
                  <a:latin typeface="Microsoft New Tai Lue" panose="020B0502040204020203" pitchFamily="34" charset="0"/>
                </a:defRPr>
              </a:lvl3pPr>
              <a:lvl4pPr marL="1600200" indent="-228600" eaLnBrk="0" hangingPunct="0">
                <a:spcAft>
                  <a:spcPts val="2588"/>
                </a:spcAft>
                <a:buClr>
                  <a:schemeClr val="tx2"/>
                </a:buClr>
                <a:buChar char="§"/>
                <a:defRPr sz="2000">
                  <a:solidFill>
                    <a:schemeClr val="tx1"/>
                  </a:solidFill>
                  <a:latin typeface="Microsoft New Tai Lue" panose="020B0502040204020203" pitchFamily="34" charset="0"/>
                </a:defRPr>
              </a:lvl4pPr>
              <a:lvl5pPr marL="2057400" indent="-228600" eaLnBrk="0" hangingPunct="0">
                <a:spcAft>
                  <a:spcPts val="2588"/>
                </a:spcAft>
                <a:buClr>
                  <a:schemeClr val="tx2"/>
                </a:buClr>
                <a:buChar char="§"/>
                <a:defRPr sz="2000">
                  <a:solidFill>
                    <a:schemeClr val="tx1"/>
                  </a:solidFill>
                  <a:latin typeface="Microsoft New Tai Lue" panose="020B0502040204020203" pitchFamily="34" charset="0"/>
                </a:defRPr>
              </a:lvl5pPr>
              <a:lvl6pPr marL="25146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6pPr>
              <a:lvl7pPr marL="29718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7pPr>
              <a:lvl8pPr marL="34290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8pPr>
              <a:lvl9pPr marL="38862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9pPr>
            </a:lstStyle>
            <a:p>
              <a:pPr algn="ctr" eaLnBrk="1" hangingPunct="1">
                <a:spcAft>
                  <a:spcPct val="0"/>
                </a:spcAft>
                <a:buClrTx/>
                <a:buFontTx/>
                <a:buNone/>
              </a:pPr>
              <a:r>
                <a:rPr lang="en-US" altLang="en-US" sz="1400" i="1" dirty="0">
                  <a:latin typeface="Calibri" panose="020F0502020204030204" pitchFamily="34" charset="0"/>
                </a:rPr>
                <a:t>d</a:t>
              </a:r>
            </a:p>
            <a:p>
              <a:pPr algn="ctr" eaLnBrk="1" hangingPunct="1">
                <a:spcAft>
                  <a:spcPct val="0"/>
                </a:spcAft>
                <a:buClrTx/>
                <a:buFontTx/>
                <a:buNone/>
              </a:pPr>
              <a:r>
                <a:rPr lang="en-US" altLang="en-US" sz="1400" i="1" dirty="0" err="1">
                  <a:latin typeface="Calibri" panose="020F0502020204030204" pitchFamily="34" charset="0"/>
                </a:rPr>
                <a:t>dt</a:t>
              </a:r>
              <a:endParaRPr lang="en-US" altLang="en-US" sz="1400" i="1" dirty="0">
                <a:latin typeface="Calibri" panose="020F0502020204030204" pitchFamily="34" charset="0"/>
              </a:endParaRPr>
            </a:p>
          </p:txBody>
        </p:sp>
        <p:sp>
          <p:nvSpPr>
            <p:cNvPr id="57394" name="Line 147"/>
            <p:cNvSpPr>
              <a:spLocks noChangeShapeType="1"/>
            </p:cNvSpPr>
            <p:nvPr/>
          </p:nvSpPr>
          <p:spPr bwMode="auto">
            <a:xfrm flipV="1">
              <a:off x="612" y="344"/>
              <a:ext cx="0" cy="183"/>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Calibri" panose="020F0502020204030204" pitchFamily="34" charset="0"/>
              </a:endParaRPr>
            </a:p>
          </p:txBody>
        </p:sp>
        <p:sp>
          <p:nvSpPr>
            <p:cNvPr id="57395" name="Rectangle 148"/>
            <p:cNvSpPr>
              <a:spLocks noChangeArrowheads="1"/>
            </p:cNvSpPr>
            <p:nvPr/>
          </p:nvSpPr>
          <p:spPr bwMode="auto">
            <a:xfrm>
              <a:off x="521" y="1116"/>
              <a:ext cx="181" cy="46"/>
            </a:xfrm>
            <a:prstGeom prst="rect">
              <a:avLst/>
            </a:prstGeom>
            <a:solidFill>
              <a:schemeClr val="tx1"/>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2588"/>
                </a:spcAft>
                <a:buClr>
                  <a:schemeClr val="tx2"/>
                </a:buClr>
                <a:buChar char="§"/>
                <a:defRPr sz="2000">
                  <a:solidFill>
                    <a:schemeClr val="tx1"/>
                  </a:solidFill>
                  <a:latin typeface="Microsoft New Tai Lue" panose="020B0502040204020203" pitchFamily="34" charset="0"/>
                </a:defRPr>
              </a:lvl1pPr>
              <a:lvl2pPr marL="742950" indent="-285750" eaLnBrk="0" hangingPunct="0">
                <a:spcAft>
                  <a:spcPts val="2588"/>
                </a:spcAft>
                <a:buClr>
                  <a:schemeClr val="tx2"/>
                </a:buClr>
                <a:buChar char="§"/>
                <a:defRPr sz="2000">
                  <a:solidFill>
                    <a:schemeClr val="tx1"/>
                  </a:solidFill>
                  <a:latin typeface="Microsoft New Tai Lue" panose="020B0502040204020203" pitchFamily="34" charset="0"/>
                </a:defRPr>
              </a:lvl2pPr>
              <a:lvl3pPr marL="1143000" indent="-228600" eaLnBrk="0" hangingPunct="0">
                <a:spcAft>
                  <a:spcPts val="2588"/>
                </a:spcAft>
                <a:buClr>
                  <a:schemeClr val="tx2"/>
                </a:buClr>
                <a:buChar char="§"/>
                <a:defRPr sz="2000">
                  <a:solidFill>
                    <a:schemeClr val="tx1"/>
                  </a:solidFill>
                  <a:latin typeface="Microsoft New Tai Lue" panose="020B0502040204020203" pitchFamily="34" charset="0"/>
                </a:defRPr>
              </a:lvl3pPr>
              <a:lvl4pPr marL="1600200" indent="-228600" eaLnBrk="0" hangingPunct="0">
                <a:spcAft>
                  <a:spcPts val="2588"/>
                </a:spcAft>
                <a:buClr>
                  <a:schemeClr val="tx2"/>
                </a:buClr>
                <a:buChar char="§"/>
                <a:defRPr sz="2000">
                  <a:solidFill>
                    <a:schemeClr val="tx1"/>
                  </a:solidFill>
                  <a:latin typeface="Microsoft New Tai Lue" panose="020B0502040204020203" pitchFamily="34" charset="0"/>
                </a:defRPr>
              </a:lvl4pPr>
              <a:lvl5pPr marL="2057400" indent="-228600" eaLnBrk="0" hangingPunct="0">
                <a:spcAft>
                  <a:spcPts val="2588"/>
                </a:spcAft>
                <a:buClr>
                  <a:schemeClr val="tx2"/>
                </a:buClr>
                <a:buChar char="§"/>
                <a:defRPr sz="2000">
                  <a:solidFill>
                    <a:schemeClr val="tx1"/>
                  </a:solidFill>
                  <a:latin typeface="Microsoft New Tai Lue" panose="020B0502040204020203" pitchFamily="34" charset="0"/>
                </a:defRPr>
              </a:lvl5pPr>
              <a:lvl6pPr marL="25146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6pPr>
              <a:lvl7pPr marL="29718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7pPr>
              <a:lvl8pPr marL="34290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8pPr>
              <a:lvl9pPr marL="38862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9pPr>
            </a:lstStyle>
            <a:p>
              <a:pPr eaLnBrk="1" hangingPunct="1">
                <a:spcAft>
                  <a:spcPct val="40000"/>
                </a:spcAft>
                <a:buClrTx/>
                <a:buFont typeface="Wingdings" panose="05000000000000000000" pitchFamily="2" charset="2"/>
                <a:buNone/>
              </a:pPr>
              <a:endParaRPr lang="en-US" altLang="en-US" sz="1800" dirty="0">
                <a:latin typeface="Calibri" panose="020F0502020204030204" pitchFamily="34" charset="0"/>
              </a:endParaRPr>
            </a:p>
          </p:txBody>
        </p:sp>
        <p:sp>
          <p:nvSpPr>
            <p:cNvPr id="57396" name="Line 149"/>
            <p:cNvSpPr>
              <a:spLocks noChangeShapeType="1"/>
            </p:cNvSpPr>
            <p:nvPr/>
          </p:nvSpPr>
          <p:spPr bwMode="auto">
            <a:xfrm flipV="1">
              <a:off x="612" y="990"/>
              <a:ext cx="0" cy="126"/>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Calibri" panose="020F0502020204030204" pitchFamily="34" charset="0"/>
              </a:endParaRPr>
            </a:p>
          </p:txBody>
        </p:sp>
        <p:sp>
          <p:nvSpPr>
            <p:cNvPr id="57397" name="Line 150"/>
            <p:cNvSpPr>
              <a:spLocks noChangeShapeType="1"/>
            </p:cNvSpPr>
            <p:nvPr/>
          </p:nvSpPr>
          <p:spPr bwMode="auto">
            <a:xfrm flipH="1">
              <a:off x="477" y="345"/>
              <a:ext cx="408"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Calibri" panose="020F0502020204030204" pitchFamily="34" charset="0"/>
              </a:endParaRPr>
            </a:p>
          </p:txBody>
        </p:sp>
        <p:sp>
          <p:nvSpPr>
            <p:cNvPr id="57398" name="Rectangle 151"/>
            <p:cNvSpPr>
              <a:spLocks noChangeArrowheads="1"/>
            </p:cNvSpPr>
            <p:nvPr/>
          </p:nvSpPr>
          <p:spPr bwMode="auto">
            <a:xfrm>
              <a:off x="159" y="379"/>
              <a:ext cx="294"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Aft>
                  <a:spcPts val="2588"/>
                </a:spcAft>
                <a:buClr>
                  <a:schemeClr val="tx2"/>
                </a:buClr>
                <a:buChar char="§"/>
                <a:defRPr sz="2000">
                  <a:solidFill>
                    <a:schemeClr val="tx1"/>
                  </a:solidFill>
                  <a:latin typeface="Microsoft New Tai Lue" panose="020B0502040204020203" pitchFamily="34" charset="0"/>
                </a:defRPr>
              </a:lvl1pPr>
              <a:lvl2pPr marL="742950" indent="-285750" eaLnBrk="0" hangingPunct="0">
                <a:spcAft>
                  <a:spcPts val="2588"/>
                </a:spcAft>
                <a:buClr>
                  <a:schemeClr val="tx2"/>
                </a:buClr>
                <a:buChar char="§"/>
                <a:defRPr sz="2000">
                  <a:solidFill>
                    <a:schemeClr val="tx1"/>
                  </a:solidFill>
                  <a:latin typeface="Microsoft New Tai Lue" panose="020B0502040204020203" pitchFamily="34" charset="0"/>
                </a:defRPr>
              </a:lvl2pPr>
              <a:lvl3pPr marL="1143000" indent="-228600" eaLnBrk="0" hangingPunct="0">
                <a:spcAft>
                  <a:spcPts val="2588"/>
                </a:spcAft>
                <a:buClr>
                  <a:schemeClr val="tx2"/>
                </a:buClr>
                <a:buChar char="§"/>
                <a:defRPr sz="2000">
                  <a:solidFill>
                    <a:schemeClr val="tx1"/>
                  </a:solidFill>
                  <a:latin typeface="Microsoft New Tai Lue" panose="020B0502040204020203" pitchFamily="34" charset="0"/>
                </a:defRPr>
              </a:lvl3pPr>
              <a:lvl4pPr marL="1600200" indent="-228600" eaLnBrk="0" hangingPunct="0">
                <a:spcAft>
                  <a:spcPts val="2588"/>
                </a:spcAft>
                <a:buClr>
                  <a:schemeClr val="tx2"/>
                </a:buClr>
                <a:buChar char="§"/>
                <a:defRPr sz="2000">
                  <a:solidFill>
                    <a:schemeClr val="tx1"/>
                  </a:solidFill>
                  <a:latin typeface="Microsoft New Tai Lue" panose="020B0502040204020203" pitchFamily="34" charset="0"/>
                </a:defRPr>
              </a:lvl4pPr>
              <a:lvl5pPr marL="2057400" indent="-228600" eaLnBrk="0" hangingPunct="0">
                <a:spcAft>
                  <a:spcPts val="2588"/>
                </a:spcAft>
                <a:buClr>
                  <a:schemeClr val="tx2"/>
                </a:buClr>
                <a:buChar char="§"/>
                <a:defRPr sz="2000">
                  <a:solidFill>
                    <a:schemeClr val="tx1"/>
                  </a:solidFill>
                  <a:latin typeface="Microsoft New Tai Lue" panose="020B0502040204020203" pitchFamily="34" charset="0"/>
                </a:defRPr>
              </a:lvl5pPr>
              <a:lvl6pPr marL="25146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6pPr>
              <a:lvl7pPr marL="29718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7pPr>
              <a:lvl8pPr marL="34290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8pPr>
              <a:lvl9pPr marL="38862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9pPr>
            </a:lstStyle>
            <a:p>
              <a:pPr eaLnBrk="1" hangingPunct="1">
                <a:spcAft>
                  <a:spcPct val="0"/>
                </a:spcAft>
                <a:buClrTx/>
                <a:buFontTx/>
                <a:buNone/>
              </a:pPr>
              <a:r>
                <a:rPr lang="en-US" altLang="en-US" sz="1400" dirty="0">
                  <a:latin typeface="Calibri" panose="020F0502020204030204" pitchFamily="34" charset="0"/>
                </a:rPr>
                <a:t>R1</a:t>
              </a:r>
            </a:p>
          </p:txBody>
        </p:sp>
        <p:sp>
          <p:nvSpPr>
            <p:cNvPr id="57399" name="Rectangle 152"/>
            <p:cNvSpPr>
              <a:spLocks noChangeArrowheads="1"/>
            </p:cNvSpPr>
            <p:nvPr/>
          </p:nvSpPr>
          <p:spPr bwMode="auto">
            <a:xfrm>
              <a:off x="294" y="662"/>
              <a:ext cx="293"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Aft>
                  <a:spcPts val="2588"/>
                </a:spcAft>
                <a:buClr>
                  <a:schemeClr val="tx2"/>
                </a:buClr>
                <a:buChar char="§"/>
                <a:defRPr sz="2000">
                  <a:solidFill>
                    <a:schemeClr val="tx1"/>
                  </a:solidFill>
                  <a:latin typeface="Microsoft New Tai Lue" panose="020B0502040204020203" pitchFamily="34" charset="0"/>
                </a:defRPr>
              </a:lvl1pPr>
              <a:lvl2pPr marL="742950" indent="-285750" eaLnBrk="0" hangingPunct="0">
                <a:spcAft>
                  <a:spcPts val="2588"/>
                </a:spcAft>
                <a:buClr>
                  <a:schemeClr val="tx2"/>
                </a:buClr>
                <a:buChar char="§"/>
                <a:defRPr sz="2000">
                  <a:solidFill>
                    <a:schemeClr val="tx1"/>
                  </a:solidFill>
                  <a:latin typeface="Microsoft New Tai Lue" panose="020B0502040204020203" pitchFamily="34" charset="0"/>
                </a:defRPr>
              </a:lvl2pPr>
              <a:lvl3pPr marL="1143000" indent="-228600" eaLnBrk="0" hangingPunct="0">
                <a:spcAft>
                  <a:spcPts val="2588"/>
                </a:spcAft>
                <a:buClr>
                  <a:schemeClr val="tx2"/>
                </a:buClr>
                <a:buChar char="§"/>
                <a:defRPr sz="2000">
                  <a:solidFill>
                    <a:schemeClr val="tx1"/>
                  </a:solidFill>
                  <a:latin typeface="Microsoft New Tai Lue" panose="020B0502040204020203" pitchFamily="34" charset="0"/>
                </a:defRPr>
              </a:lvl3pPr>
              <a:lvl4pPr marL="1600200" indent="-228600" eaLnBrk="0" hangingPunct="0">
                <a:spcAft>
                  <a:spcPts val="2588"/>
                </a:spcAft>
                <a:buClr>
                  <a:schemeClr val="tx2"/>
                </a:buClr>
                <a:buChar char="§"/>
                <a:defRPr sz="2000">
                  <a:solidFill>
                    <a:schemeClr val="tx1"/>
                  </a:solidFill>
                  <a:latin typeface="Microsoft New Tai Lue" panose="020B0502040204020203" pitchFamily="34" charset="0"/>
                </a:defRPr>
              </a:lvl4pPr>
              <a:lvl5pPr marL="2057400" indent="-228600" eaLnBrk="0" hangingPunct="0">
                <a:spcAft>
                  <a:spcPts val="2588"/>
                </a:spcAft>
                <a:buClr>
                  <a:schemeClr val="tx2"/>
                </a:buClr>
                <a:buChar char="§"/>
                <a:defRPr sz="2000">
                  <a:solidFill>
                    <a:schemeClr val="tx1"/>
                  </a:solidFill>
                  <a:latin typeface="Microsoft New Tai Lue" panose="020B0502040204020203" pitchFamily="34" charset="0"/>
                </a:defRPr>
              </a:lvl5pPr>
              <a:lvl6pPr marL="25146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6pPr>
              <a:lvl7pPr marL="29718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7pPr>
              <a:lvl8pPr marL="34290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8pPr>
              <a:lvl9pPr marL="38862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9pPr>
            </a:lstStyle>
            <a:p>
              <a:pPr eaLnBrk="1" hangingPunct="1">
                <a:spcAft>
                  <a:spcPct val="0"/>
                </a:spcAft>
                <a:buClrTx/>
                <a:buFontTx/>
                <a:buNone/>
              </a:pPr>
              <a:r>
                <a:rPr lang="en-US" altLang="en-US" sz="1400" dirty="0">
                  <a:latin typeface="Calibri" panose="020F0502020204030204" pitchFamily="34" charset="0"/>
                </a:rPr>
                <a:t>C1</a:t>
              </a:r>
            </a:p>
          </p:txBody>
        </p:sp>
        <p:sp>
          <p:nvSpPr>
            <p:cNvPr id="57400" name="Line 153"/>
            <p:cNvSpPr>
              <a:spLocks noChangeShapeType="1"/>
            </p:cNvSpPr>
            <p:nvPr/>
          </p:nvSpPr>
          <p:spPr bwMode="auto">
            <a:xfrm rot="5400000" flipV="1">
              <a:off x="294" y="118"/>
              <a:ext cx="0" cy="454"/>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Calibri" panose="020F0502020204030204" pitchFamily="34" charset="0"/>
              </a:endParaRPr>
            </a:p>
          </p:txBody>
        </p:sp>
        <p:sp>
          <p:nvSpPr>
            <p:cNvPr id="57401" name="Rectangle 154"/>
            <p:cNvSpPr>
              <a:spLocks noChangeArrowheads="1"/>
            </p:cNvSpPr>
            <p:nvPr/>
          </p:nvSpPr>
          <p:spPr bwMode="auto">
            <a:xfrm rot="5400000" flipV="1">
              <a:off x="249" y="209"/>
              <a:ext cx="91" cy="273"/>
            </a:xfrm>
            <a:prstGeom prst="rect">
              <a:avLst/>
            </a:prstGeom>
            <a:solidFill>
              <a:schemeClr val="bg1"/>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Aft>
                  <a:spcPts val="2588"/>
                </a:spcAft>
                <a:buClr>
                  <a:schemeClr val="tx2"/>
                </a:buClr>
                <a:buChar char="§"/>
                <a:defRPr sz="2000">
                  <a:solidFill>
                    <a:schemeClr val="tx1"/>
                  </a:solidFill>
                  <a:latin typeface="Microsoft New Tai Lue" panose="020B0502040204020203" pitchFamily="34" charset="0"/>
                </a:defRPr>
              </a:lvl1pPr>
              <a:lvl2pPr marL="742950" indent="-285750" eaLnBrk="0" hangingPunct="0">
                <a:spcAft>
                  <a:spcPts val="2588"/>
                </a:spcAft>
                <a:buClr>
                  <a:schemeClr val="tx2"/>
                </a:buClr>
                <a:buChar char="§"/>
                <a:defRPr sz="2000">
                  <a:solidFill>
                    <a:schemeClr val="tx1"/>
                  </a:solidFill>
                  <a:latin typeface="Microsoft New Tai Lue" panose="020B0502040204020203" pitchFamily="34" charset="0"/>
                </a:defRPr>
              </a:lvl2pPr>
              <a:lvl3pPr marL="1143000" indent="-228600" eaLnBrk="0" hangingPunct="0">
                <a:spcAft>
                  <a:spcPts val="2588"/>
                </a:spcAft>
                <a:buClr>
                  <a:schemeClr val="tx2"/>
                </a:buClr>
                <a:buChar char="§"/>
                <a:defRPr sz="2000">
                  <a:solidFill>
                    <a:schemeClr val="tx1"/>
                  </a:solidFill>
                  <a:latin typeface="Microsoft New Tai Lue" panose="020B0502040204020203" pitchFamily="34" charset="0"/>
                </a:defRPr>
              </a:lvl3pPr>
              <a:lvl4pPr marL="1600200" indent="-228600" eaLnBrk="0" hangingPunct="0">
                <a:spcAft>
                  <a:spcPts val="2588"/>
                </a:spcAft>
                <a:buClr>
                  <a:schemeClr val="tx2"/>
                </a:buClr>
                <a:buChar char="§"/>
                <a:defRPr sz="2000">
                  <a:solidFill>
                    <a:schemeClr val="tx1"/>
                  </a:solidFill>
                  <a:latin typeface="Microsoft New Tai Lue" panose="020B0502040204020203" pitchFamily="34" charset="0"/>
                </a:defRPr>
              </a:lvl4pPr>
              <a:lvl5pPr marL="2057400" indent="-228600" eaLnBrk="0" hangingPunct="0">
                <a:spcAft>
                  <a:spcPts val="2588"/>
                </a:spcAft>
                <a:buClr>
                  <a:schemeClr val="tx2"/>
                </a:buClr>
                <a:buChar char="§"/>
                <a:defRPr sz="2000">
                  <a:solidFill>
                    <a:schemeClr val="tx1"/>
                  </a:solidFill>
                  <a:latin typeface="Microsoft New Tai Lue" panose="020B0502040204020203" pitchFamily="34" charset="0"/>
                </a:defRPr>
              </a:lvl5pPr>
              <a:lvl6pPr marL="25146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6pPr>
              <a:lvl7pPr marL="29718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7pPr>
              <a:lvl8pPr marL="34290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8pPr>
              <a:lvl9pPr marL="38862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9pPr>
            </a:lstStyle>
            <a:p>
              <a:pPr algn="ctr" eaLnBrk="1" hangingPunct="1">
                <a:spcAft>
                  <a:spcPct val="0"/>
                </a:spcAft>
                <a:buClrTx/>
                <a:buFontTx/>
                <a:buNone/>
              </a:pPr>
              <a:endParaRPr lang="en-US" altLang="en-US" sz="1800" i="1" dirty="0">
                <a:latin typeface="Calibri" panose="020F0502020204030204" pitchFamily="34" charset="0"/>
              </a:endParaRPr>
            </a:p>
          </p:txBody>
        </p:sp>
        <p:sp>
          <p:nvSpPr>
            <p:cNvPr id="57402" name="Oval 155"/>
            <p:cNvSpPr>
              <a:spLocks noChangeArrowheads="1"/>
            </p:cNvSpPr>
            <p:nvPr/>
          </p:nvSpPr>
          <p:spPr bwMode="auto">
            <a:xfrm rot="5400000">
              <a:off x="500" y="323"/>
              <a:ext cx="44" cy="44"/>
            </a:xfrm>
            <a:prstGeom prst="ellipse">
              <a:avLst/>
            </a:prstGeom>
            <a:solidFill>
              <a:schemeClr val="bg1"/>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2588"/>
                </a:spcAft>
                <a:buClr>
                  <a:schemeClr val="tx2"/>
                </a:buClr>
                <a:buChar char="§"/>
                <a:defRPr sz="2000">
                  <a:solidFill>
                    <a:schemeClr val="tx1"/>
                  </a:solidFill>
                  <a:latin typeface="Microsoft New Tai Lue" panose="020B0502040204020203" pitchFamily="34" charset="0"/>
                </a:defRPr>
              </a:lvl1pPr>
              <a:lvl2pPr marL="742950" indent="-285750" eaLnBrk="0" hangingPunct="0">
                <a:spcAft>
                  <a:spcPts val="2588"/>
                </a:spcAft>
                <a:buClr>
                  <a:schemeClr val="tx2"/>
                </a:buClr>
                <a:buChar char="§"/>
                <a:defRPr sz="2000">
                  <a:solidFill>
                    <a:schemeClr val="tx1"/>
                  </a:solidFill>
                  <a:latin typeface="Microsoft New Tai Lue" panose="020B0502040204020203" pitchFamily="34" charset="0"/>
                </a:defRPr>
              </a:lvl2pPr>
              <a:lvl3pPr marL="1143000" indent="-228600" eaLnBrk="0" hangingPunct="0">
                <a:spcAft>
                  <a:spcPts val="2588"/>
                </a:spcAft>
                <a:buClr>
                  <a:schemeClr val="tx2"/>
                </a:buClr>
                <a:buChar char="§"/>
                <a:defRPr sz="2000">
                  <a:solidFill>
                    <a:schemeClr val="tx1"/>
                  </a:solidFill>
                  <a:latin typeface="Microsoft New Tai Lue" panose="020B0502040204020203" pitchFamily="34" charset="0"/>
                </a:defRPr>
              </a:lvl3pPr>
              <a:lvl4pPr marL="1600200" indent="-228600" eaLnBrk="0" hangingPunct="0">
                <a:spcAft>
                  <a:spcPts val="2588"/>
                </a:spcAft>
                <a:buClr>
                  <a:schemeClr val="tx2"/>
                </a:buClr>
                <a:buChar char="§"/>
                <a:defRPr sz="2000">
                  <a:solidFill>
                    <a:schemeClr val="tx1"/>
                  </a:solidFill>
                  <a:latin typeface="Microsoft New Tai Lue" panose="020B0502040204020203" pitchFamily="34" charset="0"/>
                </a:defRPr>
              </a:lvl4pPr>
              <a:lvl5pPr marL="2057400" indent="-228600" eaLnBrk="0" hangingPunct="0">
                <a:spcAft>
                  <a:spcPts val="2588"/>
                </a:spcAft>
                <a:buClr>
                  <a:schemeClr val="tx2"/>
                </a:buClr>
                <a:buChar char="§"/>
                <a:defRPr sz="2000">
                  <a:solidFill>
                    <a:schemeClr val="tx1"/>
                  </a:solidFill>
                  <a:latin typeface="Microsoft New Tai Lue" panose="020B0502040204020203" pitchFamily="34" charset="0"/>
                </a:defRPr>
              </a:lvl5pPr>
              <a:lvl6pPr marL="25146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6pPr>
              <a:lvl7pPr marL="29718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7pPr>
              <a:lvl8pPr marL="34290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8pPr>
              <a:lvl9pPr marL="38862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9pPr>
            </a:lstStyle>
            <a:p>
              <a:pPr eaLnBrk="1" hangingPunct="1">
                <a:spcAft>
                  <a:spcPct val="40000"/>
                </a:spcAft>
                <a:buClrTx/>
                <a:buFont typeface="Wingdings" panose="05000000000000000000" pitchFamily="2" charset="2"/>
                <a:buNone/>
              </a:pPr>
              <a:endParaRPr lang="en-US" altLang="en-US" sz="1800" dirty="0">
                <a:latin typeface="Calibri" panose="020F0502020204030204" pitchFamily="34" charset="0"/>
              </a:endParaRPr>
            </a:p>
          </p:txBody>
        </p:sp>
        <p:sp>
          <p:nvSpPr>
            <p:cNvPr id="57403" name="Oval 156"/>
            <p:cNvSpPr>
              <a:spLocks noChangeArrowheads="1"/>
            </p:cNvSpPr>
            <p:nvPr/>
          </p:nvSpPr>
          <p:spPr bwMode="auto">
            <a:xfrm rot="5400000">
              <a:off x="45" y="322"/>
              <a:ext cx="44" cy="44"/>
            </a:xfrm>
            <a:prstGeom prst="ellipse">
              <a:avLst/>
            </a:prstGeom>
            <a:solidFill>
              <a:schemeClr val="bg1"/>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2588"/>
                </a:spcAft>
                <a:buClr>
                  <a:schemeClr val="tx2"/>
                </a:buClr>
                <a:buChar char="§"/>
                <a:defRPr sz="2000">
                  <a:solidFill>
                    <a:schemeClr val="tx1"/>
                  </a:solidFill>
                  <a:latin typeface="Microsoft New Tai Lue" panose="020B0502040204020203" pitchFamily="34" charset="0"/>
                </a:defRPr>
              </a:lvl1pPr>
              <a:lvl2pPr marL="742950" indent="-285750" eaLnBrk="0" hangingPunct="0">
                <a:spcAft>
                  <a:spcPts val="2588"/>
                </a:spcAft>
                <a:buClr>
                  <a:schemeClr val="tx2"/>
                </a:buClr>
                <a:buChar char="§"/>
                <a:defRPr sz="2000">
                  <a:solidFill>
                    <a:schemeClr val="tx1"/>
                  </a:solidFill>
                  <a:latin typeface="Microsoft New Tai Lue" panose="020B0502040204020203" pitchFamily="34" charset="0"/>
                </a:defRPr>
              </a:lvl2pPr>
              <a:lvl3pPr marL="1143000" indent="-228600" eaLnBrk="0" hangingPunct="0">
                <a:spcAft>
                  <a:spcPts val="2588"/>
                </a:spcAft>
                <a:buClr>
                  <a:schemeClr val="tx2"/>
                </a:buClr>
                <a:buChar char="§"/>
                <a:defRPr sz="2000">
                  <a:solidFill>
                    <a:schemeClr val="tx1"/>
                  </a:solidFill>
                  <a:latin typeface="Microsoft New Tai Lue" panose="020B0502040204020203" pitchFamily="34" charset="0"/>
                </a:defRPr>
              </a:lvl3pPr>
              <a:lvl4pPr marL="1600200" indent="-228600" eaLnBrk="0" hangingPunct="0">
                <a:spcAft>
                  <a:spcPts val="2588"/>
                </a:spcAft>
                <a:buClr>
                  <a:schemeClr val="tx2"/>
                </a:buClr>
                <a:buChar char="§"/>
                <a:defRPr sz="2000">
                  <a:solidFill>
                    <a:schemeClr val="tx1"/>
                  </a:solidFill>
                  <a:latin typeface="Microsoft New Tai Lue" panose="020B0502040204020203" pitchFamily="34" charset="0"/>
                </a:defRPr>
              </a:lvl4pPr>
              <a:lvl5pPr marL="2057400" indent="-228600" eaLnBrk="0" hangingPunct="0">
                <a:spcAft>
                  <a:spcPts val="2588"/>
                </a:spcAft>
                <a:buClr>
                  <a:schemeClr val="tx2"/>
                </a:buClr>
                <a:buChar char="§"/>
                <a:defRPr sz="2000">
                  <a:solidFill>
                    <a:schemeClr val="tx1"/>
                  </a:solidFill>
                  <a:latin typeface="Microsoft New Tai Lue" panose="020B0502040204020203" pitchFamily="34" charset="0"/>
                </a:defRPr>
              </a:lvl5pPr>
              <a:lvl6pPr marL="25146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6pPr>
              <a:lvl7pPr marL="29718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7pPr>
              <a:lvl8pPr marL="34290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8pPr>
              <a:lvl9pPr marL="38862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9pPr>
            </a:lstStyle>
            <a:p>
              <a:pPr eaLnBrk="1" hangingPunct="1">
                <a:spcAft>
                  <a:spcPct val="40000"/>
                </a:spcAft>
                <a:buClrTx/>
                <a:buFont typeface="Wingdings" panose="05000000000000000000" pitchFamily="2" charset="2"/>
                <a:buNone/>
              </a:pPr>
              <a:endParaRPr lang="en-US" altLang="en-US" sz="1800" dirty="0">
                <a:latin typeface="Calibri" panose="020F0502020204030204" pitchFamily="34" charset="0"/>
              </a:endParaRPr>
            </a:p>
          </p:txBody>
        </p:sp>
        <p:sp>
          <p:nvSpPr>
            <p:cNvPr id="57404" name="Line 157"/>
            <p:cNvSpPr>
              <a:spLocks noChangeShapeType="1"/>
            </p:cNvSpPr>
            <p:nvPr/>
          </p:nvSpPr>
          <p:spPr bwMode="auto">
            <a:xfrm flipH="1">
              <a:off x="612" y="536"/>
              <a:ext cx="0" cy="198"/>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Calibri" panose="020F0502020204030204" pitchFamily="34" charset="0"/>
              </a:endParaRPr>
            </a:p>
          </p:txBody>
        </p:sp>
        <p:sp>
          <p:nvSpPr>
            <p:cNvPr id="57405" name="Line 158"/>
            <p:cNvSpPr>
              <a:spLocks noChangeShapeType="1"/>
            </p:cNvSpPr>
            <p:nvPr/>
          </p:nvSpPr>
          <p:spPr bwMode="auto">
            <a:xfrm flipH="1">
              <a:off x="612" y="785"/>
              <a:ext cx="0" cy="205"/>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Calibri" panose="020F0502020204030204" pitchFamily="34" charset="0"/>
              </a:endParaRPr>
            </a:p>
          </p:txBody>
        </p:sp>
        <p:sp>
          <p:nvSpPr>
            <p:cNvPr id="57406" name="Oval 159"/>
            <p:cNvSpPr>
              <a:spLocks noChangeArrowheads="1"/>
            </p:cNvSpPr>
            <p:nvPr/>
          </p:nvSpPr>
          <p:spPr bwMode="auto">
            <a:xfrm rot="10800000" flipV="1">
              <a:off x="589" y="969"/>
              <a:ext cx="44" cy="44"/>
            </a:xfrm>
            <a:prstGeom prst="ellipse">
              <a:avLst/>
            </a:prstGeom>
            <a:solidFill>
              <a:schemeClr val="bg1"/>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2588"/>
                </a:spcAft>
                <a:buClr>
                  <a:schemeClr val="tx2"/>
                </a:buClr>
                <a:buChar char="§"/>
                <a:defRPr sz="2000">
                  <a:solidFill>
                    <a:schemeClr val="tx1"/>
                  </a:solidFill>
                  <a:latin typeface="Microsoft New Tai Lue" panose="020B0502040204020203" pitchFamily="34" charset="0"/>
                </a:defRPr>
              </a:lvl1pPr>
              <a:lvl2pPr marL="742950" indent="-285750" eaLnBrk="0" hangingPunct="0">
                <a:spcAft>
                  <a:spcPts val="2588"/>
                </a:spcAft>
                <a:buClr>
                  <a:schemeClr val="tx2"/>
                </a:buClr>
                <a:buChar char="§"/>
                <a:defRPr sz="2000">
                  <a:solidFill>
                    <a:schemeClr val="tx1"/>
                  </a:solidFill>
                  <a:latin typeface="Microsoft New Tai Lue" panose="020B0502040204020203" pitchFamily="34" charset="0"/>
                </a:defRPr>
              </a:lvl2pPr>
              <a:lvl3pPr marL="1143000" indent="-228600" eaLnBrk="0" hangingPunct="0">
                <a:spcAft>
                  <a:spcPts val="2588"/>
                </a:spcAft>
                <a:buClr>
                  <a:schemeClr val="tx2"/>
                </a:buClr>
                <a:buChar char="§"/>
                <a:defRPr sz="2000">
                  <a:solidFill>
                    <a:schemeClr val="tx1"/>
                  </a:solidFill>
                  <a:latin typeface="Microsoft New Tai Lue" panose="020B0502040204020203" pitchFamily="34" charset="0"/>
                </a:defRPr>
              </a:lvl3pPr>
              <a:lvl4pPr marL="1600200" indent="-228600" eaLnBrk="0" hangingPunct="0">
                <a:spcAft>
                  <a:spcPts val="2588"/>
                </a:spcAft>
                <a:buClr>
                  <a:schemeClr val="tx2"/>
                </a:buClr>
                <a:buChar char="§"/>
                <a:defRPr sz="2000">
                  <a:solidFill>
                    <a:schemeClr val="tx1"/>
                  </a:solidFill>
                  <a:latin typeface="Microsoft New Tai Lue" panose="020B0502040204020203" pitchFamily="34" charset="0"/>
                </a:defRPr>
              </a:lvl4pPr>
              <a:lvl5pPr marL="2057400" indent="-228600" eaLnBrk="0" hangingPunct="0">
                <a:spcAft>
                  <a:spcPts val="2588"/>
                </a:spcAft>
                <a:buClr>
                  <a:schemeClr val="tx2"/>
                </a:buClr>
                <a:buChar char="§"/>
                <a:defRPr sz="2000">
                  <a:solidFill>
                    <a:schemeClr val="tx1"/>
                  </a:solidFill>
                  <a:latin typeface="Microsoft New Tai Lue" panose="020B0502040204020203" pitchFamily="34" charset="0"/>
                </a:defRPr>
              </a:lvl5pPr>
              <a:lvl6pPr marL="25146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6pPr>
              <a:lvl7pPr marL="29718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7pPr>
              <a:lvl8pPr marL="34290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8pPr>
              <a:lvl9pPr marL="38862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9pPr>
            </a:lstStyle>
            <a:p>
              <a:pPr eaLnBrk="1" hangingPunct="1">
                <a:spcAft>
                  <a:spcPct val="40000"/>
                </a:spcAft>
                <a:buClrTx/>
                <a:buFont typeface="Wingdings" panose="05000000000000000000" pitchFamily="2" charset="2"/>
                <a:buNone/>
              </a:pPr>
              <a:endParaRPr lang="en-US" altLang="en-US" sz="1800" dirty="0">
                <a:latin typeface="Calibri" panose="020F0502020204030204" pitchFamily="34" charset="0"/>
              </a:endParaRPr>
            </a:p>
          </p:txBody>
        </p:sp>
        <p:sp>
          <p:nvSpPr>
            <p:cNvPr id="57407" name="Oval 160"/>
            <p:cNvSpPr>
              <a:spLocks noChangeArrowheads="1"/>
            </p:cNvSpPr>
            <p:nvPr/>
          </p:nvSpPr>
          <p:spPr bwMode="auto">
            <a:xfrm rot="10800000" flipV="1">
              <a:off x="589" y="516"/>
              <a:ext cx="44" cy="44"/>
            </a:xfrm>
            <a:prstGeom prst="ellipse">
              <a:avLst/>
            </a:prstGeom>
            <a:solidFill>
              <a:schemeClr val="bg1"/>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2588"/>
                </a:spcAft>
                <a:buClr>
                  <a:schemeClr val="tx2"/>
                </a:buClr>
                <a:buChar char="§"/>
                <a:defRPr sz="2000">
                  <a:solidFill>
                    <a:schemeClr val="tx1"/>
                  </a:solidFill>
                  <a:latin typeface="Microsoft New Tai Lue" panose="020B0502040204020203" pitchFamily="34" charset="0"/>
                </a:defRPr>
              </a:lvl1pPr>
              <a:lvl2pPr marL="742950" indent="-285750" eaLnBrk="0" hangingPunct="0">
                <a:spcAft>
                  <a:spcPts val="2588"/>
                </a:spcAft>
                <a:buClr>
                  <a:schemeClr val="tx2"/>
                </a:buClr>
                <a:buChar char="§"/>
                <a:defRPr sz="2000">
                  <a:solidFill>
                    <a:schemeClr val="tx1"/>
                  </a:solidFill>
                  <a:latin typeface="Microsoft New Tai Lue" panose="020B0502040204020203" pitchFamily="34" charset="0"/>
                </a:defRPr>
              </a:lvl2pPr>
              <a:lvl3pPr marL="1143000" indent="-228600" eaLnBrk="0" hangingPunct="0">
                <a:spcAft>
                  <a:spcPts val="2588"/>
                </a:spcAft>
                <a:buClr>
                  <a:schemeClr val="tx2"/>
                </a:buClr>
                <a:buChar char="§"/>
                <a:defRPr sz="2000">
                  <a:solidFill>
                    <a:schemeClr val="tx1"/>
                  </a:solidFill>
                  <a:latin typeface="Microsoft New Tai Lue" panose="020B0502040204020203" pitchFamily="34" charset="0"/>
                </a:defRPr>
              </a:lvl3pPr>
              <a:lvl4pPr marL="1600200" indent="-228600" eaLnBrk="0" hangingPunct="0">
                <a:spcAft>
                  <a:spcPts val="2588"/>
                </a:spcAft>
                <a:buClr>
                  <a:schemeClr val="tx2"/>
                </a:buClr>
                <a:buChar char="§"/>
                <a:defRPr sz="2000">
                  <a:solidFill>
                    <a:schemeClr val="tx1"/>
                  </a:solidFill>
                  <a:latin typeface="Microsoft New Tai Lue" panose="020B0502040204020203" pitchFamily="34" charset="0"/>
                </a:defRPr>
              </a:lvl4pPr>
              <a:lvl5pPr marL="2057400" indent="-228600" eaLnBrk="0" hangingPunct="0">
                <a:spcAft>
                  <a:spcPts val="2588"/>
                </a:spcAft>
                <a:buClr>
                  <a:schemeClr val="tx2"/>
                </a:buClr>
                <a:buChar char="§"/>
                <a:defRPr sz="2000">
                  <a:solidFill>
                    <a:schemeClr val="tx1"/>
                  </a:solidFill>
                  <a:latin typeface="Microsoft New Tai Lue" panose="020B0502040204020203" pitchFamily="34" charset="0"/>
                </a:defRPr>
              </a:lvl5pPr>
              <a:lvl6pPr marL="25146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6pPr>
              <a:lvl7pPr marL="29718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7pPr>
              <a:lvl8pPr marL="34290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8pPr>
              <a:lvl9pPr marL="38862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9pPr>
            </a:lstStyle>
            <a:p>
              <a:pPr eaLnBrk="1" hangingPunct="1">
                <a:spcAft>
                  <a:spcPct val="40000"/>
                </a:spcAft>
                <a:buClrTx/>
                <a:buFont typeface="Wingdings" panose="05000000000000000000" pitchFamily="2" charset="2"/>
                <a:buNone/>
              </a:pPr>
              <a:endParaRPr lang="en-US" altLang="en-US" sz="1800" dirty="0">
                <a:latin typeface="Calibri" panose="020F0502020204030204" pitchFamily="34" charset="0"/>
              </a:endParaRPr>
            </a:p>
          </p:txBody>
        </p:sp>
        <p:sp>
          <p:nvSpPr>
            <p:cNvPr id="57408" name="Line 161"/>
            <p:cNvSpPr>
              <a:spLocks noChangeShapeType="1"/>
            </p:cNvSpPr>
            <p:nvPr/>
          </p:nvSpPr>
          <p:spPr bwMode="auto">
            <a:xfrm rot="5400000" flipH="1">
              <a:off x="612" y="693"/>
              <a:ext cx="0" cy="182"/>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Calibri" panose="020F0502020204030204" pitchFamily="34" charset="0"/>
              </a:endParaRPr>
            </a:p>
          </p:txBody>
        </p:sp>
        <p:sp>
          <p:nvSpPr>
            <p:cNvPr id="57409" name="Line 162"/>
            <p:cNvSpPr>
              <a:spLocks noChangeShapeType="1"/>
            </p:cNvSpPr>
            <p:nvPr/>
          </p:nvSpPr>
          <p:spPr bwMode="auto">
            <a:xfrm rot="5400000" flipH="1">
              <a:off x="612" y="648"/>
              <a:ext cx="0" cy="182"/>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Calibri" panose="020F0502020204030204" pitchFamily="34" charset="0"/>
              </a:endParaRPr>
            </a:p>
          </p:txBody>
        </p:sp>
        <p:sp>
          <p:nvSpPr>
            <p:cNvPr id="57410" name="Line 163"/>
            <p:cNvSpPr>
              <a:spLocks noChangeShapeType="1"/>
            </p:cNvSpPr>
            <p:nvPr/>
          </p:nvSpPr>
          <p:spPr bwMode="auto">
            <a:xfrm>
              <a:off x="3289" y="571"/>
              <a:ext cx="179"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Calibri" panose="020F0502020204030204" pitchFamily="34" charset="0"/>
              </a:endParaRPr>
            </a:p>
          </p:txBody>
        </p:sp>
        <p:sp>
          <p:nvSpPr>
            <p:cNvPr id="57411" name="Rectangle 164"/>
            <p:cNvSpPr>
              <a:spLocks noChangeArrowheads="1"/>
            </p:cNvSpPr>
            <p:nvPr/>
          </p:nvSpPr>
          <p:spPr bwMode="auto">
            <a:xfrm>
              <a:off x="3650" y="118"/>
              <a:ext cx="1997" cy="1316"/>
            </a:xfrm>
            <a:prstGeom prst="rect">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2588"/>
                </a:spcAft>
                <a:buClr>
                  <a:schemeClr val="tx2"/>
                </a:buClr>
                <a:buChar char="§"/>
                <a:defRPr sz="2000">
                  <a:solidFill>
                    <a:schemeClr val="tx1"/>
                  </a:solidFill>
                  <a:latin typeface="Microsoft New Tai Lue" panose="020B0502040204020203" pitchFamily="34" charset="0"/>
                </a:defRPr>
              </a:lvl1pPr>
              <a:lvl2pPr marL="742950" indent="-285750" eaLnBrk="0" hangingPunct="0">
                <a:spcAft>
                  <a:spcPts val="2588"/>
                </a:spcAft>
                <a:buClr>
                  <a:schemeClr val="tx2"/>
                </a:buClr>
                <a:buChar char="§"/>
                <a:defRPr sz="2000">
                  <a:solidFill>
                    <a:schemeClr val="tx1"/>
                  </a:solidFill>
                  <a:latin typeface="Microsoft New Tai Lue" panose="020B0502040204020203" pitchFamily="34" charset="0"/>
                </a:defRPr>
              </a:lvl2pPr>
              <a:lvl3pPr marL="1143000" indent="-228600" eaLnBrk="0" hangingPunct="0">
                <a:spcAft>
                  <a:spcPts val="2588"/>
                </a:spcAft>
                <a:buClr>
                  <a:schemeClr val="tx2"/>
                </a:buClr>
                <a:buChar char="§"/>
                <a:defRPr sz="2000">
                  <a:solidFill>
                    <a:schemeClr val="tx1"/>
                  </a:solidFill>
                  <a:latin typeface="Microsoft New Tai Lue" panose="020B0502040204020203" pitchFamily="34" charset="0"/>
                </a:defRPr>
              </a:lvl3pPr>
              <a:lvl4pPr marL="1600200" indent="-228600" eaLnBrk="0" hangingPunct="0">
                <a:spcAft>
                  <a:spcPts val="2588"/>
                </a:spcAft>
                <a:buClr>
                  <a:schemeClr val="tx2"/>
                </a:buClr>
                <a:buChar char="§"/>
                <a:defRPr sz="2000">
                  <a:solidFill>
                    <a:schemeClr val="tx1"/>
                  </a:solidFill>
                  <a:latin typeface="Microsoft New Tai Lue" panose="020B0502040204020203" pitchFamily="34" charset="0"/>
                </a:defRPr>
              </a:lvl4pPr>
              <a:lvl5pPr marL="2057400" indent="-228600" eaLnBrk="0" hangingPunct="0">
                <a:spcAft>
                  <a:spcPts val="2588"/>
                </a:spcAft>
                <a:buClr>
                  <a:schemeClr val="tx2"/>
                </a:buClr>
                <a:buChar char="§"/>
                <a:defRPr sz="2000">
                  <a:solidFill>
                    <a:schemeClr val="tx1"/>
                  </a:solidFill>
                  <a:latin typeface="Microsoft New Tai Lue" panose="020B0502040204020203" pitchFamily="34" charset="0"/>
                </a:defRPr>
              </a:lvl5pPr>
              <a:lvl6pPr marL="25146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6pPr>
              <a:lvl7pPr marL="29718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7pPr>
              <a:lvl8pPr marL="34290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8pPr>
              <a:lvl9pPr marL="38862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9pPr>
            </a:lstStyle>
            <a:p>
              <a:pPr eaLnBrk="1" hangingPunct="1">
                <a:spcAft>
                  <a:spcPct val="40000"/>
                </a:spcAft>
                <a:buClrTx/>
                <a:buFont typeface="Wingdings" panose="05000000000000000000" pitchFamily="2" charset="2"/>
                <a:buNone/>
              </a:pPr>
              <a:endParaRPr lang="en-US" altLang="en-US" sz="1800" dirty="0">
                <a:latin typeface="Calibri" panose="020F0502020204030204" pitchFamily="34" charset="0"/>
              </a:endParaRPr>
            </a:p>
          </p:txBody>
        </p:sp>
        <p:sp>
          <p:nvSpPr>
            <p:cNvPr id="57412" name="Rectangle 165"/>
            <p:cNvSpPr>
              <a:spLocks noChangeArrowheads="1"/>
            </p:cNvSpPr>
            <p:nvPr/>
          </p:nvSpPr>
          <p:spPr bwMode="auto">
            <a:xfrm>
              <a:off x="3832" y="299"/>
              <a:ext cx="726" cy="548"/>
            </a:xfrm>
            <a:prstGeom prst="rect">
              <a:avLst/>
            </a:prstGeom>
            <a:solidFill>
              <a:schemeClr val="bg1"/>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2588"/>
                </a:spcAft>
                <a:buClr>
                  <a:schemeClr val="tx2"/>
                </a:buClr>
                <a:buChar char="§"/>
                <a:defRPr sz="2000">
                  <a:solidFill>
                    <a:schemeClr val="tx1"/>
                  </a:solidFill>
                  <a:latin typeface="Microsoft New Tai Lue" panose="020B0502040204020203" pitchFamily="34" charset="0"/>
                </a:defRPr>
              </a:lvl1pPr>
              <a:lvl2pPr marL="742950" indent="-285750" eaLnBrk="0" hangingPunct="0">
                <a:spcAft>
                  <a:spcPts val="2588"/>
                </a:spcAft>
                <a:buClr>
                  <a:schemeClr val="tx2"/>
                </a:buClr>
                <a:buChar char="§"/>
                <a:defRPr sz="2000">
                  <a:solidFill>
                    <a:schemeClr val="tx1"/>
                  </a:solidFill>
                  <a:latin typeface="Microsoft New Tai Lue" panose="020B0502040204020203" pitchFamily="34" charset="0"/>
                </a:defRPr>
              </a:lvl2pPr>
              <a:lvl3pPr marL="1143000" indent="-228600" eaLnBrk="0" hangingPunct="0">
                <a:spcAft>
                  <a:spcPts val="2588"/>
                </a:spcAft>
                <a:buClr>
                  <a:schemeClr val="tx2"/>
                </a:buClr>
                <a:buChar char="§"/>
                <a:defRPr sz="2000">
                  <a:solidFill>
                    <a:schemeClr val="tx1"/>
                  </a:solidFill>
                  <a:latin typeface="Microsoft New Tai Lue" panose="020B0502040204020203" pitchFamily="34" charset="0"/>
                </a:defRPr>
              </a:lvl3pPr>
              <a:lvl4pPr marL="1600200" indent="-228600" eaLnBrk="0" hangingPunct="0">
                <a:spcAft>
                  <a:spcPts val="2588"/>
                </a:spcAft>
                <a:buClr>
                  <a:schemeClr val="tx2"/>
                </a:buClr>
                <a:buChar char="§"/>
                <a:defRPr sz="2000">
                  <a:solidFill>
                    <a:schemeClr val="tx1"/>
                  </a:solidFill>
                  <a:latin typeface="Microsoft New Tai Lue" panose="020B0502040204020203" pitchFamily="34" charset="0"/>
                </a:defRPr>
              </a:lvl4pPr>
              <a:lvl5pPr marL="2057400" indent="-228600" eaLnBrk="0" hangingPunct="0">
                <a:spcAft>
                  <a:spcPts val="2588"/>
                </a:spcAft>
                <a:buClr>
                  <a:schemeClr val="tx2"/>
                </a:buClr>
                <a:buChar char="§"/>
                <a:defRPr sz="2000">
                  <a:solidFill>
                    <a:schemeClr val="tx1"/>
                  </a:solidFill>
                  <a:latin typeface="Microsoft New Tai Lue" panose="020B0502040204020203" pitchFamily="34" charset="0"/>
                </a:defRPr>
              </a:lvl5pPr>
              <a:lvl6pPr marL="25146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6pPr>
              <a:lvl7pPr marL="29718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7pPr>
              <a:lvl8pPr marL="34290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8pPr>
              <a:lvl9pPr marL="38862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9pPr>
            </a:lstStyle>
            <a:p>
              <a:pPr algn="ctr" eaLnBrk="1" hangingPunct="1">
                <a:spcAft>
                  <a:spcPct val="0"/>
                </a:spcAft>
                <a:buClrTx/>
                <a:buFontTx/>
                <a:buNone/>
              </a:pPr>
              <a:r>
                <a:rPr lang="en-US" altLang="en-US" sz="1600" i="1" dirty="0">
                  <a:latin typeface="Calibri" panose="020F0502020204030204" pitchFamily="34" charset="0"/>
                </a:rPr>
                <a:t>H</a:t>
              </a:r>
              <a:r>
                <a:rPr lang="en-US" altLang="en-US" sz="1600" dirty="0">
                  <a:latin typeface="Calibri" panose="020F0502020204030204" pitchFamily="34" charset="0"/>
                </a:rPr>
                <a:t>(</a:t>
              </a:r>
              <a:r>
                <a:rPr lang="en-US" altLang="en-US" sz="1600" i="1" dirty="0">
                  <a:latin typeface="Calibri" panose="020F0502020204030204" pitchFamily="34" charset="0"/>
                </a:rPr>
                <a:t>s</a:t>
              </a:r>
              <a:r>
                <a:rPr lang="en-US" altLang="en-US" sz="1600" dirty="0">
                  <a:latin typeface="Calibri" panose="020F0502020204030204" pitchFamily="34" charset="0"/>
                </a:rPr>
                <a:t>)</a:t>
              </a:r>
            </a:p>
          </p:txBody>
        </p:sp>
        <p:sp>
          <p:nvSpPr>
            <p:cNvPr id="57413" name="Rectangle 166"/>
            <p:cNvSpPr>
              <a:spLocks noChangeArrowheads="1"/>
            </p:cNvSpPr>
            <p:nvPr/>
          </p:nvSpPr>
          <p:spPr bwMode="auto">
            <a:xfrm>
              <a:off x="4738" y="299"/>
              <a:ext cx="726" cy="548"/>
            </a:xfrm>
            <a:prstGeom prst="rect">
              <a:avLst/>
            </a:prstGeom>
            <a:solidFill>
              <a:schemeClr val="bg1"/>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2588"/>
                </a:spcAft>
                <a:buClr>
                  <a:schemeClr val="tx2"/>
                </a:buClr>
                <a:buChar char="§"/>
                <a:defRPr sz="2000">
                  <a:solidFill>
                    <a:schemeClr val="tx1"/>
                  </a:solidFill>
                  <a:latin typeface="Microsoft New Tai Lue" panose="020B0502040204020203" pitchFamily="34" charset="0"/>
                </a:defRPr>
              </a:lvl1pPr>
              <a:lvl2pPr marL="742950" indent="-285750" eaLnBrk="0" hangingPunct="0">
                <a:spcAft>
                  <a:spcPts val="2588"/>
                </a:spcAft>
                <a:buClr>
                  <a:schemeClr val="tx2"/>
                </a:buClr>
                <a:buChar char="§"/>
                <a:defRPr sz="2000">
                  <a:solidFill>
                    <a:schemeClr val="tx1"/>
                  </a:solidFill>
                  <a:latin typeface="Microsoft New Tai Lue" panose="020B0502040204020203" pitchFamily="34" charset="0"/>
                </a:defRPr>
              </a:lvl2pPr>
              <a:lvl3pPr marL="1143000" indent="-228600" eaLnBrk="0" hangingPunct="0">
                <a:spcAft>
                  <a:spcPts val="2588"/>
                </a:spcAft>
                <a:buClr>
                  <a:schemeClr val="tx2"/>
                </a:buClr>
                <a:buChar char="§"/>
                <a:defRPr sz="2000">
                  <a:solidFill>
                    <a:schemeClr val="tx1"/>
                  </a:solidFill>
                  <a:latin typeface="Microsoft New Tai Lue" panose="020B0502040204020203" pitchFamily="34" charset="0"/>
                </a:defRPr>
              </a:lvl3pPr>
              <a:lvl4pPr marL="1600200" indent="-228600" eaLnBrk="0" hangingPunct="0">
                <a:spcAft>
                  <a:spcPts val="2588"/>
                </a:spcAft>
                <a:buClr>
                  <a:schemeClr val="tx2"/>
                </a:buClr>
                <a:buChar char="§"/>
                <a:defRPr sz="2000">
                  <a:solidFill>
                    <a:schemeClr val="tx1"/>
                  </a:solidFill>
                  <a:latin typeface="Microsoft New Tai Lue" panose="020B0502040204020203" pitchFamily="34" charset="0"/>
                </a:defRPr>
              </a:lvl4pPr>
              <a:lvl5pPr marL="2057400" indent="-228600" eaLnBrk="0" hangingPunct="0">
                <a:spcAft>
                  <a:spcPts val="2588"/>
                </a:spcAft>
                <a:buClr>
                  <a:schemeClr val="tx2"/>
                </a:buClr>
                <a:buChar char="§"/>
                <a:defRPr sz="2000">
                  <a:solidFill>
                    <a:schemeClr val="tx1"/>
                  </a:solidFill>
                  <a:latin typeface="Microsoft New Tai Lue" panose="020B0502040204020203" pitchFamily="34" charset="0"/>
                </a:defRPr>
              </a:lvl5pPr>
              <a:lvl6pPr marL="25146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6pPr>
              <a:lvl7pPr marL="29718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7pPr>
              <a:lvl8pPr marL="34290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8pPr>
              <a:lvl9pPr marL="38862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9pPr>
            </a:lstStyle>
            <a:p>
              <a:pPr algn="ctr" eaLnBrk="1" hangingPunct="1">
                <a:spcAft>
                  <a:spcPct val="0"/>
                </a:spcAft>
                <a:buClrTx/>
                <a:buFontTx/>
                <a:buNone/>
              </a:pPr>
              <a:r>
                <a:rPr lang="en-US" altLang="en-US" sz="1600" i="1" dirty="0">
                  <a:latin typeface="Calibri" panose="020F0502020204030204" pitchFamily="34" charset="0"/>
                </a:rPr>
                <a:t>H</a:t>
              </a:r>
              <a:r>
                <a:rPr lang="en-US" altLang="en-US" sz="1600" dirty="0">
                  <a:latin typeface="Calibri" panose="020F0502020204030204" pitchFamily="34" charset="0"/>
                </a:rPr>
                <a:t>(</a:t>
              </a:r>
              <a:r>
                <a:rPr lang="en-US" altLang="en-US" sz="1600" i="1" dirty="0">
                  <a:latin typeface="Calibri" panose="020F0502020204030204" pitchFamily="34" charset="0"/>
                </a:rPr>
                <a:t>z</a:t>
              </a:r>
              <a:r>
                <a:rPr lang="en-US" altLang="en-US" sz="1600" dirty="0">
                  <a:latin typeface="Calibri" panose="020F0502020204030204" pitchFamily="34" charset="0"/>
                </a:rPr>
                <a:t>)</a:t>
              </a:r>
            </a:p>
          </p:txBody>
        </p:sp>
        <p:sp>
          <p:nvSpPr>
            <p:cNvPr id="57414" name="Line 167"/>
            <p:cNvSpPr>
              <a:spLocks noChangeShapeType="1"/>
            </p:cNvSpPr>
            <p:nvPr/>
          </p:nvSpPr>
          <p:spPr bwMode="auto">
            <a:xfrm>
              <a:off x="5465" y="571"/>
              <a:ext cx="177"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Calibri" panose="020F0502020204030204" pitchFamily="34" charset="0"/>
              </a:endParaRPr>
            </a:p>
          </p:txBody>
        </p:sp>
        <p:sp>
          <p:nvSpPr>
            <p:cNvPr id="57415" name="Line 168"/>
            <p:cNvSpPr>
              <a:spLocks noChangeShapeType="1"/>
            </p:cNvSpPr>
            <p:nvPr/>
          </p:nvSpPr>
          <p:spPr bwMode="auto">
            <a:xfrm flipV="1">
              <a:off x="3469" y="571"/>
              <a:ext cx="181"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Calibri" panose="020F0502020204030204" pitchFamily="34" charset="0"/>
              </a:endParaRPr>
            </a:p>
          </p:txBody>
        </p:sp>
        <p:sp>
          <p:nvSpPr>
            <p:cNvPr id="57416" name="Line 169"/>
            <p:cNvSpPr>
              <a:spLocks noChangeShapeType="1"/>
            </p:cNvSpPr>
            <p:nvPr/>
          </p:nvSpPr>
          <p:spPr bwMode="auto">
            <a:xfrm flipV="1">
              <a:off x="3695" y="571"/>
              <a:ext cx="137" cy="2"/>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Calibri" panose="020F0502020204030204" pitchFamily="34" charset="0"/>
              </a:endParaRPr>
            </a:p>
          </p:txBody>
        </p:sp>
        <p:sp>
          <p:nvSpPr>
            <p:cNvPr id="57417" name="Rectangle 170"/>
            <p:cNvSpPr>
              <a:spLocks noChangeArrowheads="1"/>
            </p:cNvSpPr>
            <p:nvPr/>
          </p:nvSpPr>
          <p:spPr bwMode="auto">
            <a:xfrm>
              <a:off x="4263" y="72"/>
              <a:ext cx="913" cy="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Aft>
                  <a:spcPts val="2588"/>
                </a:spcAft>
                <a:buClr>
                  <a:schemeClr val="tx2"/>
                </a:buClr>
                <a:buChar char="§"/>
                <a:defRPr sz="2000">
                  <a:solidFill>
                    <a:schemeClr val="tx1"/>
                  </a:solidFill>
                  <a:latin typeface="Microsoft New Tai Lue" panose="020B0502040204020203" pitchFamily="34" charset="0"/>
                </a:defRPr>
              </a:lvl1pPr>
              <a:lvl2pPr marL="742950" indent="-285750" eaLnBrk="0" hangingPunct="0">
                <a:spcAft>
                  <a:spcPts val="2588"/>
                </a:spcAft>
                <a:buClr>
                  <a:schemeClr val="tx2"/>
                </a:buClr>
                <a:buChar char="§"/>
                <a:defRPr sz="2000">
                  <a:solidFill>
                    <a:schemeClr val="tx1"/>
                  </a:solidFill>
                  <a:latin typeface="Microsoft New Tai Lue" panose="020B0502040204020203" pitchFamily="34" charset="0"/>
                </a:defRPr>
              </a:lvl2pPr>
              <a:lvl3pPr marL="1143000" indent="-228600" eaLnBrk="0" hangingPunct="0">
                <a:spcAft>
                  <a:spcPts val="2588"/>
                </a:spcAft>
                <a:buClr>
                  <a:schemeClr val="tx2"/>
                </a:buClr>
                <a:buChar char="§"/>
                <a:defRPr sz="2000">
                  <a:solidFill>
                    <a:schemeClr val="tx1"/>
                  </a:solidFill>
                  <a:latin typeface="Microsoft New Tai Lue" panose="020B0502040204020203" pitchFamily="34" charset="0"/>
                </a:defRPr>
              </a:lvl3pPr>
              <a:lvl4pPr marL="1600200" indent="-228600" eaLnBrk="0" hangingPunct="0">
                <a:spcAft>
                  <a:spcPts val="2588"/>
                </a:spcAft>
                <a:buClr>
                  <a:schemeClr val="tx2"/>
                </a:buClr>
                <a:buChar char="§"/>
                <a:defRPr sz="2000">
                  <a:solidFill>
                    <a:schemeClr val="tx1"/>
                  </a:solidFill>
                  <a:latin typeface="Microsoft New Tai Lue" panose="020B0502040204020203" pitchFamily="34" charset="0"/>
                </a:defRPr>
              </a:lvl4pPr>
              <a:lvl5pPr marL="2057400" indent="-228600" eaLnBrk="0" hangingPunct="0">
                <a:spcAft>
                  <a:spcPts val="2588"/>
                </a:spcAft>
                <a:buClr>
                  <a:schemeClr val="tx2"/>
                </a:buClr>
                <a:buChar char="§"/>
                <a:defRPr sz="2000">
                  <a:solidFill>
                    <a:schemeClr val="tx1"/>
                  </a:solidFill>
                  <a:latin typeface="Microsoft New Tai Lue" panose="020B0502040204020203" pitchFamily="34" charset="0"/>
                </a:defRPr>
              </a:lvl5pPr>
              <a:lvl6pPr marL="25146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6pPr>
              <a:lvl7pPr marL="29718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7pPr>
              <a:lvl8pPr marL="34290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8pPr>
              <a:lvl9pPr marL="38862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9pPr>
            </a:lstStyle>
            <a:p>
              <a:pPr eaLnBrk="1" hangingPunct="1">
                <a:spcAft>
                  <a:spcPct val="0"/>
                </a:spcAft>
                <a:buClrTx/>
                <a:buFontTx/>
                <a:buNone/>
              </a:pPr>
              <a:r>
                <a:rPr lang="en-US" altLang="en-US" sz="1600" dirty="0" err="1">
                  <a:latin typeface="Calibri" panose="020F0502020204030204" pitchFamily="34" charset="0"/>
                </a:rPr>
                <a:t>tdf_module</a:t>
              </a:r>
              <a:endParaRPr lang="en-US" altLang="en-US" sz="1600" dirty="0">
                <a:latin typeface="Calibri" panose="020F0502020204030204" pitchFamily="34" charset="0"/>
              </a:endParaRPr>
            </a:p>
          </p:txBody>
        </p:sp>
        <p:sp>
          <p:nvSpPr>
            <p:cNvPr id="57418" name="Line 171"/>
            <p:cNvSpPr>
              <a:spLocks noChangeShapeType="1"/>
            </p:cNvSpPr>
            <p:nvPr/>
          </p:nvSpPr>
          <p:spPr bwMode="auto">
            <a:xfrm>
              <a:off x="4559" y="571"/>
              <a:ext cx="177"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Calibri" panose="020F0502020204030204" pitchFamily="34" charset="0"/>
              </a:endParaRPr>
            </a:p>
          </p:txBody>
        </p:sp>
        <p:sp>
          <p:nvSpPr>
            <p:cNvPr id="57419" name="Line 172"/>
            <p:cNvSpPr>
              <a:spLocks noChangeShapeType="1"/>
            </p:cNvSpPr>
            <p:nvPr/>
          </p:nvSpPr>
          <p:spPr bwMode="auto">
            <a:xfrm rot="5400000" flipH="1">
              <a:off x="3251" y="1392"/>
              <a:ext cx="219" cy="301"/>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Calibri" panose="020F0502020204030204" pitchFamily="34" charset="0"/>
              </a:endParaRPr>
            </a:p>
          </p:txBody>
        </p:sp>
        <p:sp>
          <p:nvSpPr>
            <p:cNvPr id="57420" name="Line 173"/>
            <p:cNvSpPr>
              <a:spLocks noChangeShapeType="1"/>
            </p:cNvSpPr>
            <p:nvPr/>
          </p:nvSpPr>
          <p:spPr bwMode="auto">
            <a:xfrm rot="5400000" flipH="1" flipV="1">
              <a:off x="350" y="1378"/>
              <a:ext cx="219" cy="331"/>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Calibri" panose="020F0502020204030204" pitchFamily="34" charset="0"/>
              </a:endParaRPr>
            </a:p>
          </p:txBody>
        </p:sp>
        <p:sp>
          <p:nvSpPr>
            <p:cNvPr id="57421" name="Rectangle 174"/>
            <p:cNvSpPr>
              <a:spLocks noChangeArrowheads="1"/>
            </p:cNvSpPr>
            <p:nvPr/>
          </p:nvSpPr>
          <p:spPr bwMode="auto">
            <a:xfrm>
              <a:off x="3833" y="299"/>
              <a:ext cx="181" cy="9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2588"/>
                </a:spcAft>
                <a:buClr>
                  <a:schemeClr val="tx2"/>
                </a:buClr>
                <a:buChar char="§"/>
                <a:defRPr sz="2000">
                  <a:solidFill>
                    <a:schemeClr val="tx1"/>
                  </a:solidFill>
                  <a:latin typeface="Microsoft New Tai Lue" panose="020B0502040204020203" pitchFamily="34" charset="0"/>
                </a:defRPr>
              </a:lvl1pPr>
              <a:lvl2pPr marL="742950" indent="-285750" eaLnBrk="0" hangingPunct="0">
                <a:spcAft>
                  <a:spcPts val="2588"/>
                </a:spcAft>
                <a:buClr>
                  <a:schemeClr val="tx2"/>
                </a:buClr>
                <a:buChar char="§"/>
                <a:defRPr sz="2000">
                  <a:solidFill>
                    <a:schemeClr val="tx1"/>
                  </a:solidFill>
                  <a:latin typeface="Microsoft New Tai Lue" panose="020B0502040204020203" pitchFamily="34" charset="0"/>
                </a:defRPr>
              </a:lvl2pPr>
              <a:lvl3pPr marL="1143000" indent="-228600" eaLnBrk="0" hangingPunct="0">
                <a:spcAft>
                  <a:spcPts val="2588"/>
                </a:spcAft>
                <a:buClr>
                  <a:schemeClr val="tx2"/>
                </a:buClr>
                <a:buChar char="§"/>
                <a:defRPr sz="2000">
                  <a:solidFill>
                    <a:schemeClr val="tx1"/>
                  </a:solidFill>
                  <a:latin typeface="Microsoft New Tai Lue" panose="020B0502040204020203" pitchFamily="34" charset="0"/>
                </a:defRPr>
              </a:lvl3pPr>
              <a:lvl4pPr marL="1600200" indent="-228600" eaLnBrk="0" hangingPunct="0">
                <a:spcAft>
                  <a:spcPts val="2588"/>
                </a:spcAft>
                <a:buClr>
                  <a:schemeClr val="tx2"/>
                </a:buClr>
                <a:buChar char="§"/>
                <a:defRPr sz="2000">
                  <a:solidFill>
                    <a:schemeClr val="tx1"/>
                  </a:solidFill>
                  <a:latin typeface="Microsoft New Tai Lue" panose="020B0502040204020203" pitchFamily="34" charset="0"/>
                </a:defRPr>
              </a:lvl4pPr>
              <a:lvl5pPr marL="2057400" indent="-228600" eaLnBrk="0" hangingPunct="0">
                <a:spcAft>
                  <a:spcPts val="2588"/>
                </a:spcAft>
                <a:buClr>
                  <a:schemeClr val="tx2"/>
                </a:buClr>
                <a:buChar char="§"/>
                <a:defRPr sz="2000">
                  <a:solidFill>
                    <a:schemeClr val="tx1"/>
                  </a:solidFill>
                  <a:latin typeface="Microsoft New Tai Lue" panose="020B0502040204020203" pitchFamily="34" charset="0"/>
                </a:defRPr>
              </a:lvl5pPr>
              <a:lvl6pPr marL="25146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6pPr>
              <a:lvl7pPr marL="29718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7pPr>
              <a:lvl8pPr marL="34290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8pPr>
              <a:lvl9pPr marL="38862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9pPr>
            </a:lstStyle>
            <a:p>
              <a:pPr algn="ctr" eaLnBrk="1" hangingPunct="1">
                <a:spcAft>
                  <a:spcPct val="0"/>
                </a:spcAft>
                <a:buClrTx/>
                <a:buFontTx/>
                <a:buNone/>
              </a:pPr>
              <a:r>
                <a:rPr lang="en-US" altLang="en-US" sz="1200" b="1" dirty="0">
                  <a:solidFill>
                    <a:schemeClr val="bg1"/>
                  </a:solidFill>
                  <a:latin typeface="Calibri" panose="020F0502020204030204" pitchFamily="34" charset="0"/>
                </a:rPr>
                <a:t>AC</a:t>
              </a:r>
            </a:p>
          </p:txBody>
        </p:sp>
        <p:sp>
          <p:nvSpPr>
            <p:cNvPr id="57422" name="Rectangle 175"/>
            <p:cNvSpPr>
              <a:spLocks noChangeArrowheads="1"/>
            </p:cNvSpPr>
            <p:nvPr/>
          </p:nvSpPr>
          <p:spPr bwMode="auto">
            <a:xfrm>
              <a:off x="4740" y="299"/>
              <a:ext cx="181" cy="9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2588"/>
                </a:spcAft>
                <a:buClr>
                  <a:schemeClr val="tx2"/>
                </a:buClr>
                <a:buChar char="§"/>
                <a:defRPr sz="2000">
                  <a:solidFill>
                    <a:schemeClr val="tx1"/>
                  </a:solidFill>
                  <a:latin typeface="Microsoft New Tai Lue" panose="020B0502040204020203" pitchFamily="34" charset="0"/>
                </a:defRPr>
              </a:lvl1pPr>
              <a:lvl2pPr marL="742950" indent="-285750" eaLnBrk="0" hangingPunct="0">
                <a:spcAft>
                  <a:spcPts val="2588"/>
                </a:spcAft>
                <a:buClr>
                  <a:schemeClr val="tx2"/>
                </a:buClr>
                <a:buChar char="§"/>
                <a:defRPr sz="2000">
                  <a:solidFill>
                    <a:schemeClr val="tx1"/>
                  </a:solidFill>
                  <a:latin typeface="Microsoft New Tai Lue" panose="020B0502040204020203" pitchFamily="34" charset="0"/>
                </a:defRPr>
              </a:lvl2pPr>
              <a:lvl3pPr marL="1143000" indent="-228600" eaLnBrk="0" hangingPunct="0">
                <a:spcAft>
                  <a:spcPts val="2588"/>
                </a:spcAft>
                <a:buClr>
                  <a:schemeClr val="tx2"/>
                </a:buClr>
                <a:buChar char="§"/>
                <a:defRPr sz="2000">
                  <a:solidFill>
                    <a:schemeClr val="tx1"/>
                  </a:solidFill>
                  <a:latin typeface="Microsoft New Tai Lue" panose="020B0502040204020203" pitchFamily="34" charset="0"/>
                </a:defRPr>
              </a:lvl3pPr>
              <a:lvl4pPr marL="1600200" indent="-228600" eaLnBrk="0" hangingPunct="0">
                <a:spcAft>
                  <a:spcPts val="2588"/>
                </a:spcAft>
                <a:buClr>
                  <a:schemeClr val="tx2"/>
                </a:buClr>
                <a:buChar char="§"/>
                <a:defRPr sz="2000">
                  <a:solidFill>
                    <a:schemeClr val="tx1"/>
                  </a:solidFill>
                  <a:latin typeface="Microsoft New Tai Lue" panose="020B0502040204020203" pitchFamily="34" charset="0"/>
                </a:defRPr>
              </a:lvl4pPr>
              <a:lvl5pPr marL="2057400" indent="-228600" eaLnBrk="0" hangingPunct="0">
                <a:spcAft>
                  <a:spcPts val="2588"/>
                </a:spcAft>
                <a:buClr>
                  <a:schemeClr val="tx2"/>
                </a:buClr>
                <a:buChar char="§"/>
                <a:defRPr sz="2000">
                  <a:solidFill>
                    <a:schemeClr val="tx1"/>
                  </a:solidFill>
                  <a:latin typeface="Microsoft New Tai Lue" panose="020B0502040204020203" pitchFamily="34" charset="0"/>
                </a:defRPr>
              </a:lvl5pPr>
              <a:lvl6pPr marL="25146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6pPr>
              <a:lvl7pPr marL="29718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7pPr>
              <a:lvl8pPr marL="34290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8pPr>
              <a:lvl9pPr marL="38862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9pPr>
            </a:lstStyle>
            <a:p>
              <a:pPr algn="ctr" eaLnBrk="1" hangingPunct="1">
                <a:spcAft>
                  <a:spcPct val="0"/>
                </a:spcAft>
                <a:buClrTx/>
                <a:buFontTx/>
                <a:buNone/>
              </a:pPr>
              <a:r>
                <a:rPr lang="en-US" altLang="en-US" sz="1200" b="1" dirty="0">
                  <a:solidFill>
                    <a:schemeClr val="bg1"/>
                  </a:solidFill>
                  <a:latin typeface="Calibri" panose="020F0502020204030204" pitchFamily="34" charset="0"/>
                </a:rPr>
                <a:t>AC</a:t>
              </a:r>
            </a:p>
          </p:txBody>
        </p:sp>
        <p:sp>
          <p:nvSpPr>
            <p:cNvPr id="57423" name="Oval 176"/>
            <p:cNvSpPr>
              <a:spLocks noChangeArrowheads="1"/>
            </p:cNvSpPr>
            <p:nvPr/>
          </p:nvSpPr>
          <p:spPr bwMode="auto">
            <a:xfrm flipV="1">
              <a:off x="817" y="323"/>
              <a:ext cx="44" cy="44"/>
            </a:xfrm>
            <a:prstGeom prst="ellipse">
              <a:avLst/>
            </a:prstGeom>
            <a:solidFill>
              <a:schemeClr val="bg1"/>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2588"/>
                </a:spcAft>
                <a:buClr>
                  <a:schemeClr val="tx2"/>
                </a:buClr>
                <a:buChar char="§"/>
                <a:defRPr sz="2000">
                  <a:solidFill>
                    <a:schemeClr val="tx1"/>
                  </a:solidFill>
                  <a:latin typeface="Microsoft New Tai Lue" panose="020B0502040204020203" pitchFamily="34" charset="0"/>
                </a:defRPr>
              </a:lvl1pPr>
              <a:lvl2pPr marL="742950" indent="-285750" eaLnBrk="0" hangingPunct="0">
                <a:spcAft>
                  <a:spcPts val="2588"/>
                </a:spcAft>
                <a:buClr>
                  <a:schemeClr val="tx2"/>
                </a:buClr>
                <a:buChar char="§"/>
                <a:defRPr sz="2000">
                  <a:solidFill>
                    <a:schemeClr val="tx1"/>
                  </a:solidFill>
                  <a:latin typeface="Microsoft New Tai Lue" panose="020B0502040204020203" pitchFamily="34" charset="0"/>
                </a:defRPr>
              </a:lvl2pPr>
              <a:lvl3pPr marL="1143000" indent="-228600" eaLnBrk="0" hangingPunct="0">
                <a:spcAft>
                  <a:spcPts val="2588"/>
                </a:spcAft>
                <a:buClr>
                  <a:schemeClr val="tx2"/>
                </a:buClr>
                <a:buChar char="§"/>
                <a:defRPr sz="2000">
                  <a:solidFill>
                    <a:schemeClr val="tx1"/>
                  </a:solidFill>
                  <a:latin typeface="Microsoft New Tai Lue" panose="020B0502040204020203" pitchFamily="34" charset="0"/>
                </a:defRPr>
              </a:lvl3pPr>
              <a:lvl4pPr marL="1600200" indent="-228600" eaLnBrk="0" hangingPunct="0">
                <a:spcAft>
                  <a:spcPts val="2588"/>
                </a:spcAft>
                <a:buClr>
                  <a:schemeClr val="tx2"/>
                </a:buClr>
                <a:buChar char="§"/>
                <a:defRPr sz="2000">
                  <a:solidFill>
                    <a:schemeClr val="tx1"/>
                  </a:solidFill>
                  <a:latin typeface="Microsoft New Tai Lue" panose="020B0502040204020203" pitchFamily="34" charset="0"/>
                </a:defRPr>
              </a:lvl4pPr>
              <a:lvl5pPr marL="2057400" indent="-228600" eaLnBrk="0" hangingPunct="0">
                <a:spcAft>
                  <a:spcPts val="2588"/>
                </a:spcAft>
                <a:buClr>
                  <a:schemeClr val="tx2"/>
                </a:buClr>
                <a:buChar char="§"/>
                <a:defRPr sz="2000">
                  <a:solidFill>
                    <a:schemeClr val="tx1"/>
                  </a:solidFill>
                  <a:latin typeface="Microsoft New Tai Lue" panose="020B0502040204020203" pitchFamily="34" charset="0"/>
                </a:defRPr>
              </a:lvl5pPr>
              <a:lvl6pPr marL="25146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6pPr>
              <a:lvl7pPr marL="29718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7pPr>
              <a:lvl8pPr marL="34290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8pPr>
              <a:lvl9pPr marL="38862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9pPr>
            </a:lstStyle>
            <a:p>
              <a:pPr eaLnBrk="1" hangingPunct="1">
                <a:spcAft>
                  <a:spcPct val="40000"/>
                </a:spcAft>
                <a:buClrTx/>
                <a:buFont typeface="Wingdings" panose="05000000000000000000" pitchFamily="2" charset="2"/>
                <a:buNone/>
              </a:pPr>
              <a:endParaRPr lang="en-US" altLang="en-US" sz="1800" dirty="0">
                <a:latin typeface="Calibri" panose="020F0502020204030204" pitchFamily="34" charset="0"/>
              </a:endParaRPr>
            </a:p>
          </p:txBody>
        </p:sp>
        <p:sp>
          <p:nvSpPr>
            <p:cNvPr id="57424" name="Oval 177"/>
            <p:cNvSpPr>
              <a:spLocks noChangeArrowheads="1"/>
            </p:cNvSpPr>
            <p:nvPr/>
          </p:nvSpPr>
          <p:spPr bwMode="auto">
            <a:xfrm rot="5400000">
              <a:off x="589" y="323"/>
              <a:ext cx="44" cy="44"/>
            </a:xfrm>
            <a:prstGeom prst="ellipse">
              <a:avLst/>
            </a:prstGeom>
            <a:solidFill>
              <a:schemeClr val="tx1"/>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2588"/>
                </a:spcAft>
                <a:buClr>
                  <a:schemeClr val="tx2"/>
                </a:buClr>
                <a:buChar char="§"/>
                <a:defRPr sz="2000">
                  <a:solidFill>
                    <a:schemeClr val="tx1"/>
                  </a:solidFill>
                  <a:latin typeface="Microsoft New Tai Lue" panose="020B0502040204020203" pitchFamily="34" charset="0"/>
                </a:defRPr>
              </a:lvl1pPr>
              <a:lvl2pPr marL="742950" indent="-285750" eaLnBrk="0" hangingPunct="0">
                <a:spcAft>
                  <a:spcPts val="2588"/>
                </a:spcAft>
                <a:buClr>
                  <a:schemeClr val="tx2"/>
                </a:buClr>
                <a:buChar char="§"/>
                <a:defRPr sz="2000">
                  <a:solidFill>
                    <a:schemeClr val="tx1"/>
                  </a:solidFill>
                  <a:latin typeface="Microsoft New Tai Lue" panose="020B0502040204020203" pitchFamily="34" charset="0"/>
                </a:defRPr>
              </a:lvl2pPr>
              <a:lvl3pPr marL="1143000" indent="-228600" eaLnBrk="0" hangingPunct="0">
                <a:spcAft>
                  <a:spcPts val="2588"/>
                </a:spcAft>
                <a:buClr>
                  <a:schemeClr val="tx2"/>
                </a:buClr>
                <a:buChar char="§"/>
                <a:defRPr sz="2000">
                  <a:solidFill>
                    <a:schemeClr val="tx1"/>
                  </a:solidFill>
                  <a:latin typeface="Microsoft New Tai Lue" panose="020B0502040204020203" pitchFamily="34" charset="0"/>
                </a:defRPr>
              </a:lvl3pPr>
              <a:lvl4pPr marL="1600200" indent="-228600" eaLnBrk="0" hangingPunct="0">
                <a:spcAft>
                  <a:spcPts val="2588"/>
                </a:spcAft>
                <a:buClr>
                  <a:schemeClr val="tx2"/>
                </a:buClr>
                <a:buChar char="§"/>
                <a:defRPr sz="2000">
                  <a:solidFill>
                    <a:schemeClr val="tx1"/>
                  </a:solidFill>
                  <a:latin typeface="Microsoft New Tai Lue" panose="020B0502040204020203" pitchFamily="34" charset="0"/>
                </a:defRPr>
              </a:lvl4pPr>
              <a:lvl5pPr marL="2057400" indent="-228600" eaLnBrk="0" hangingPunct="0">
                <a:spcAft>
                  <a:spcPts val="2588"/>
                </a:spcAft>
                <a:buClr>
                  <a:schemeClr val="tx2"/>
                </a:buClr>
                <a:buChar char="§"/>
                <a:defRPr sz="2000">
                  <a:solidFill>
                    <a:schemeClr val="tx1"/>
                  </a:solidFill>
                  <a:latin typeface="Microsoft New Tai Lue" panose="020B0502040204020203" pitchFamily="34" charset="0"/>
                </a:defRPr>
              </a:lvl5pPr>
              <a:lvl6pPr marL="25146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6pPr>
              <a:lvl7pPr marL="29718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7pPr>
              <a:lvl8pPr marL="34290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8pPr>
              <a:lvl9pPr marL="38862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9pPr>
            </a:lstStyle>
            <a:p>
              <a:pPr eaLnBrk="1" hangingPunct="1">
                <a:spcAft>
                  <a:spcPct val="40000"/>
                </a:spcAft>
                <a:buClrTx/>
                <a:buFont typeface="Wingdings" panose="05000000000000000000" pitchFamily="2" charset="2"/>
                <a:buNone/>
              </a:pPr>
              <a:endParaRPr lang="en-US" altLang="en-US" sz="1800" dirty="0">
                <a:latin typeface="Calibri" panose="020F0502020204030204" pitchFamily="34" charset="0"/>
              </a:endParaRPr>
            </a:p>
          </p:txBody>
        </p:sp>
        <p:sp>
          <p:nvSpPr>
            <p:cNvPr id="57425" name="Rectangle 178"/>
            <p:cNvSpPr>
              <a:spLocks noChangeArrowheads="1"/>
            </p:cNvSpPr>
            <p:nvPr/>
          </p:nvSpPr>
          <p:spPr bwMode="auto">
            <a:xfrm>
              <a:off x="1156" y="528"/>
              <a:ext cx="91" cy="91"/>
            </a:xfrm>
            <a:prstGeom prst="rect">
              <a:avLst/>
            </a:prstGeom>
            <a:solidFill>
              <a:schemeClr val="tx1"/>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2588"/>
                </a:spcAft>
                <a:buClr>
                  <a:schemeClr val="tx2"/>
                </a:buClr>
                <a:buChar char="§"/>
                <a:defRPr sz="2000">
                  <a:solidFill>
                    <a:schemeClr val="tx1"/>
                  </a:solidFill>
                  <a:latin typeface="Microsoft New Tai Lue" panose="020B0502040204020203" pitchFamily="34" charset="0"/>
                </a:defRPr>
              </a:lvl1pPr>
              <a:lvl2pPr marL="742950" indent="-285750" eaLnBrk="0" hangingPunct="0">
                <a:spcAft>
                  <a:spcPts val="2588"/>
                </a:spcAft>
                <a:buClr>
                  <a:schemeClr val="tx2"/>
                </a:buClr>
                <a:buChar char="§"/>
                <a:defRPr sz="2000">
                  <a:solidFill>
                    <a:schemeClr val="tx1"/>
                  </a:solidFill>
                  <a:latin typeface="Microsoft New Tai Lue" panose="020B0502040204020203" pitchFamily="34" charset="0"/>
                </a:defRPr>
              </a:lvl2pPr>
              <a:lvl3pPr marL="1143000" indent="-228600" eaLnBrk="0" hangingPunct="0">
                <a:spcAft>
                  <a:spcPts val="2588"/>
                </a:spcAft>
                <a:buClr>
                  <a:schemeClr val="tx2"/>
                </a:buClr>
                <a:buChar char="§"/>
                <a:defRPr sz="2000">
                  <a:solidFill>
                    <a:schemeClr val="tx1"/>
                  </a:solidFill>
                  <a:latin typeface="Microsoft New Tai Lue" panose="020B0502040204020203" pitchFamily="34" charset="0"/>
                </a:defRPr>
              </a:lvl3pPr>
              <a:lvl4pPr marL="1600200" indent="-228600" eaLnBrk="0" hangingPunct="0">
                <a:spcAft>
                  <a:spcPts val="2588"/>
                </a:spcAft>
                <a:buClr>
                  <a:schemeClr val="tx2"/>
                </a:buClr>
                <a:buChar char="§"/>
                <a:defRPr sz="2000">
                  <a:solidFill>
                    <a:schemeClr val="tx1"/>
                  </a:solidFill>
                  <a:latin typeface="Microsoft New Tai Lue" panose="020B0502040204020203" pitchFamily="34" charset="0"/>
                </a:defRPr>
              </a:lvl4pPr>
              <a:lvl5pPr marL="2057400" indent="-228600" eaLnBrk="0" hangingPunct="0">
                <a:spcAft>
                  <a:spcPts val="2588"/>
                </a:spcAft>
                <a:buClr>
                  <a:schemeClr val="tx2"/>
                </a:buClr>
                <a:buChar char="§"/>
                <a:defRPr sz="2000">
                  <a:solidFill>
                    <a:schemeClr val="tx1"/>
                  </a:solidFill>
                  <a:latin typeface="Microsoft New Tai Lue" panose="020B0502040204020203" pitchFamily="34" charset="0"/>
                </a:defRPr>
              </a:lvl5pPr>
              <a:lvl6pPr marL="25146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6pPr>
              <a:lvl7pPr marL="29718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7pPr>
              <a:lvl8pPr marL="34290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8pPr>
              <a:lvl9pPr marL="38862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9pPr>
            </a:lstStyle>
            <a:p>
              <a:pPr eaLnBrk="1" hangingPunct="1">
                <a:spcAft>
                  <a:spcPct val="40000"/>
                </a:spcAft>
                <a:buClrTx/>
                <a:buFont typeface="Wingdings" panose="05000000000000000000" pitchFamily="2" charset="2"/>
                <a:buNone/>
              </a:pPr>
              <a:endParaRPr lang="en-US" altLang="en-US" sz="1800" dirty="0">
                <a:latin typeface="Calibri" panose="020F0502020204030204" pitchFamily="34" charset="0"/>
              </a:endParaRPr>
            </a:p>
          </p:txBody>
        </p:sp>
        <p:sp>
          <p:nvSpPr>
            <p:cNvPr id="57426" name="Rectangle 179"/>
            <p:cNvSpPr>
              <a:spLocks noChangeArrowheads="1"/>
            </p:cNvSpPr>
            <p:nvPr/>
          </p:nvSpPr>
          <p:spPr bwMode="auto">
            <a:xfrm>
              <a:off x="1335" y="527"/>
              <a:ext cx="91" cy="91"/>
            </a:xfrm>
            <a:prstGeom prst="rect">
              <a:avLst/>
            </a:prstGeom>
            <a:solidFill>
              <a:schemeClr val="tx1"/>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2588"/>
                </a:spcAft>
                <a:buClr>
                  <a:schemeClr val="tx2"/>
                </a:buClr>
                <a:buChar char="§"/>
                <a:defRPr sz="2000">
                  <a:solidFill>
                    <a:schemeClr val="tx1"/>
                  </a:solidFill>
                  <a:latin typeface="Microsoft New Tai Lue" panose="020B0502040204020203" pitchFamily="34" charset="0"/>
                </a:defRPr>
              </a:lvl1pPr>
              <a:lvl2pPr marL="742950" indent="-285750" eaLnBrk="0" hangingPunct="0">
                <a:spcAft>
                  <a:spcPts val="2588"/>
                </a:spcAft>
                <a:buClr>
                  <a:schemeClr val="tx2"/>
                </a:buClr>
                <a:buChar char="§"/>
                <a:defRPr sz="2000">
                  <a:solidFill>
                    <a:schemeClr val="tx1"/>
                  </a:solidFill>
                  <a:latin typeface="Microsoft New Tai Lue" panose="020B0502040204020203" pitchFamily="34" charset="0"/>
                </a:defRPr>
              </a:lvl2pPr>
              <a:lvl3pPr marL="1143000" indent="-228600" eaLnBrk="0" hangingPunct="0">
                <a:spcAft>
                  <a:spcPts val="2588"/>
                </a:spcAft>
                <a:buClr>
                  <a:schemeClr val="tx2"/>
                </a:buClr>
                <a:buChar char="§"/>
                <a:defRPr sz="2000">
                  <a:solidFill>
                    <a:schemeClr val="tx1"/>
                  </a:solidFill>
                  <a:latin typeface="Microsoft New Tai Lue" panose="020B0502040204020203" pitchFamily="34" charset="0"/>
                </a:defRPr>
              </a:lvl3pPr>
              <a:lvl4pPr marL="1600200" indent="-228600" eaLnBrk="0" hangingPunct="0">
                <a:spcAft>
                  <a:spcPts val="2588"/>
                </a:spcAft>
                <a:buClr>
                  <a:schemeClr val="tx2"/>
                </a:buClr>
                <a:buChar char="§"/>
                <a:defRPr sz="2000">
                  <a:solidFill>
                    <a:schemeClr val="tx1"/>
                  </a:solidFill>
                  <a:latin typeface="Microsoft New Tai Lue" panose="020B0502040204020203" pitchFamily="34" charset="0"/>
                </a:defRPr>
              </a:lvl4pPr>
              <a:lvl5pPr marL="2057400" indent="-228600" eaLnBrk="0" hangingPunct="0">
                <a:spcAft>
                  <a:spcPts val="2588"/>
                </a:spcAft>
                <a:buClr>
                  <a:schemeClr val="tx2"/>
                </a:buClr>
                <a:buChar char="§"/>
                <a:defRPr sz="2000">
                  <a:solidFill>
                    <a:schemeClr val="tx1"/>
                  </a:solidFill>
                  <a:latin typeface="Microsoft New Tai Lue" panose="020B0502040204020203" pitchFamily="34" charset="0"/>
                </a:defRPr>
              </a:lvl5pPr>
              <a:lvl6pPr marL="25146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6pPr>
              <a:lvl7pPr marL="29718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7pPr>
              <a:lvl8pPr marL="34290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8pPr>
              <a:lvl9pPr marL="38862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9pPr>
            </a:lstStyle>
            <a:p>
              <a:pPr eaLnBrk="1" hangingPunct="1">
                <a:spcAft>
                  <a:spcPct val="40000"/>
                </a:spcAft>
                <a:buClrTx/>
                <a:buFont typeface="Wingdings" panose="05000000000000000000" pitchFamily="2" charset="2"/>
                <a:buNone/>
              </a:pPr>
              <a:endParaRPr lang="en-US" altLang="en-US" sz="1800" dirty="0">
                <a:latin typeface="Calibri" panose="020F0502020204030204" pitchFamily="34" charset="0"/>
              </a:endParaRPr>
            </a:p>
          </p:txBody>
        </p:sp>
        <p:sp>
          <p:nvSpPr>
            <p:cNvPr id="57427" name="Rectangle 180"/>
            <p:cNvSpPr>
              <a:spLocks noChangeArrowheads="1"/>
            </p:cNvSpPr>
            <p:nvPr/>
          </p:nvSpPr>
          <p:spPr bwMode="auto">
            <a:xfrm>
              <a:off x="1565" y="527"/>
              <a:ext cx="45" cy="91"/>
            </a:xfrm>
            <a:prstGeom prst="rect">
              <a:avLst/>
            </a:prstGeom>
            <a:solidFill>
              <a:schemeClr val="tx1"/>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2588"/>
                </a:spcAft>
                <a:buClr>
                  <a:schemeClr val="tx2"/>
                </a:buClr>
                <a:buChar char="§"/>
                <a:defRPr sz="2000">
                  <a:solidFill>
                    <a:schemeClr val="tx1"/>
                  </a:solidFill>
                  <a:latin typeface="Microsoft New Tai Lue" panose="020B0502040204020203" pitchFamily="34" charset="0"/>
                </a:defRPr>
              </a:lvl1pPr>
              <a:lvl2pPr marL="742950" indent="-285750" eaLnBrk="0" hangingPunct="0">
                <a:spcAft>
                  <a:spcPts val="2588"/>
                </a:spcAft>
                <a:buClr>
                  <a:schemeClr val="tx2"/>
                </a:buClr>
                <a:buChar char="§"/>
                <a:defRPr sz="2000">
                  <a:solidFill>
                    <a:schemeClr val="tx1"/>
                  </a:solidFill>
                  <a:latin typeface="Microsoft New Tai Lue" panose="020B0502040204020203" pitchFamily="34" charset="0"/>
                </a:defRPr>
              </a:lvl2pPr>
              <a:lvl3pPr marL="1143000" indent="-228600" eaLnBrk="0" hangingPunct="0">
                <a:spcAft>
                  <a:spcPts val="2588"/>
                </a:spcAft>
                <a:buClr>
                  <a:schemeClr val="tx2"/>
                </a:buClr>
                <a:buChar char="§"/>
                <a:defRPr sz="2000">
                  <a:solidFill>
                    <a:schemeClr val="tx1"/>
                  </a:solidFill>
                  <a:latin typeface="Microsoft New Tai Lue" panose="020B0502040204020203" pitchFamily="34" charset="0"/>
                </a:defRPr>
              </a:lvl3pPr>
              <a:lvl4pPr marL="1600200" indent="-228600" eaLnBrk="0" hangingPunct="0">
                <a:spcAft>
                  <a:spcPts val="2588"/>
                </a:spcAft>
                <a:buClr>
                  <a:schemeClr val="tx2"/>
                </a:buClr>
                <a:buChar char="§"/>
                <a:defRPr sz="2000">
                  <a:solidFill>
                    <a:schemeClr val="tx1"/>
                  </a:solidFill>
                  <a:latin typeface="Microsoft New Tai Lue" panose="020B0502040204020203" pitchFamily="34" charset="0"/>
                </a:defRPr>
              </a:lvl4pPr>
              <a:lvl5pPr marL="2057400" indent="-228600" eaLnBrk="0" hangingPunct="0">
                <a:spcAft>
                  <a:spcPts val="2588"/>
                </a:spcAft>
                <a:buClr>
                  <a:schemeClr val="tx2"/>
                </a:buClr>
                <a:buChar char="§"/>
                <a:defRPr sz="2000">
                  <a:solidFill>
                    <a:schemeClr val="tx1"/>
                  </a:solidFill>
                  <a:latin typeface="Microsoft New Tai Lue" panose="020B0502040204020203" pitchFamily="34" charset="0"/>
                </a:defRPr>
              </a:lvl5pPr>
              <a:lvl6pPr marL="25146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6pPr>
              <a:lvl7pPr marL="29718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7pPr>
              <a:lvl8pPr marL="34290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8pPr>
              <a:lvl9pPr marL="38862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9pPr>
            </a:lstStyle>
            <a:p>
              <a:pPr eaLnBrk="1" hangingPunct="1">
                <a:spcAft>
                  <a:spcPct val="40000"/>
                </a:spcAft>
                <a:buClrTx/>
                <a:buFont typeface="Wingdings" panose="05000000000000000000" pitchFamily="2" charset="2"/>
                <a:buNone/>
              </a:pPr>
              <a:endParaRPr lang="en-US" altLang="en-US" sz="1800" dirty="0">
                <a:latin typeface="Calibri" panose="020F0502020204030204" pitchFamily="34" charset="0"/>
              </a:endParaRPr>
            </a:p>
          </p:txBody>
        </p:sp>
        <p:sp>
          <p:nvSpPr>
            <p:cNvPr id="57428" name="Rectangle 181"/>
            <p:cNvSpPr>
              <a:spLocks noChangeArrowheads="1"/>
            </p:cNvSpPr>
            <p:nvPr/>
          </p:nvSpPr>
          <p:spPr bwMode="auto">
            <a:xfrm>
              <a:off x="3241" y="527"/>
              <a:ext cx="45" cy="91"/>
            </a:xfrm>
            <a:prstGeom prst="rect">
              <a:avLst/>
            </a:prstGeom>
            <a:solidFill>
              <a:schemeClr val="tx1"/>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2588"/>
                </a:spcAft>
                <a:buClr>
                  <a:schemeClr val="tx2"/>
                </a:buClr>
                <a:buChar char="§"/>
                <a:defRPr sz="2000">
                  <a:solidFill>
                    <a:schemeClr val="tx1"/>
                  </a:solidFill>
                  <a:latin typeface="Microsoft New Tai Lue" panose="020B0502040204020203" pitchFamily="34" charset="0"/>
                </a:defRPr>
              </a:lvl1pPr>
              <a:lvl2pPr marL="742950" indent="-285750" eaLnBrk="0" hangingPunct="0">
                <a:spcAft>
                  <a:spcPts val="2588"/>
                </a:spcAft>
                <a:buClr>
                  <a:schemeClr val="tx2"/>
                </a:buClr>
                <a:buChar char="§"/>
                <a:defRPr sz="2000">
                  <a:solidFill>
                    <a:schemeClr val="tx1"/>
                  </a:solidFill>
                  <a:latin typeface="Microsoft New Tai Lue" panose="020B0502040204020203" pitchFamily="34" charset="0"/>
                </a:defRPr>
              </a:lvl2pPr>
              <a:lvl3pPr marL="1143000" indent="-228600" eaLnBrk="0" hangingPunct="0">
                <a:spcAft>
                  <a:spcPts val="2588"/>
                </a:spcAft>
                <a:buClr>
                  <a:schemeClr val="tx2"/>
                </a:buClr>
                <a:buChar char="§"/>
                <a:defRPr sz="2000">
                  <a:solidFill>
                    <a:schemeClr val="tx1"/>
                  </a:solidFill>
                  <a:latin typeface="Microsoft New Tai Lue" panose="020B0502040204020203" pitchFamily="34" charset="0"/>
                </a:defRPr>
              </a:lvl3pPr>
              <a:lvl4pPr marL="1600200" indent="-228600" eaLnBrk="0" hangingPunct="0">
                <a:spcAft>
                  <a:spcPts val="2588"/>
                </a:spcAft>
                <a:buClr>
                  <a:schemeClr val="tx2"/>
                </a:buClr>
                <a:buChar char="§"/>
                <a:defRPr sz="2000">
                  <a:solidFill>
                    <a:schemeClr val="tx1"/>
                  </a:solidFill>
                  <a:latin typeface="Microsoft New Tai Lue" panose="020B0502040204020203" pitchFamily="34" charset="0"/>
                </a:defRPr>
              </a:lvl4pPr>
              <a:lvl5pPr marL="2057400" indent="-228600" eaLnBrk="0" hangingPunct="0">
                <a:spcAft>
                  <a:spcPts val="2588"/>
                </a:spcAft>
                <a:buClr>
                  <a:schemeClr val="tx2"/>
                </a:buClr>
                <a:buChar char="§"/>
                <a:defRPr sz="2000">
                  <a:solidFill>
                    <a:schemeClr val="tx1"/>
                  </a:solidFill>
                  <a:latin typeface="Microsoft New Tai Lue" panose="020B0502040204020203" pitchFamily="34" charset="0"/>
                </a:defRPr>
              </a:lvl5pPr>
              <a:lvl6pPr marL="25146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6pPr>
              <a:lvl7pPr marL="29718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7pPr>
              <a:lvl8pPr marL="34290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8pPr>
              <a:lvl9pPr marL="38862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9pPr>
            </a:lstStyle>
            <a:p>
              <a:pPr eaLnBrk="1" hangingPunct="1">
                <a:spcAft>
                  <a:spcPct val="40000"/>
                </a:spcAft>
                <a:buClrTx/>
                <a:buFont typeface="Wingdings" panose="05000000000000000000" pitchFamily="2" charset="2"/>
                <a:buNone/>
              </a:pPr>
              <a:endParaRPr lang="en-US" altLang="en-US" sz="1800" dirty="0">
                <a:latin typeface="Calibri" panose="020F0502020204030204" pitchFamily="34" charset="0"/>
              </a:endParaRPr>
            </a:p>
          </p:txBody>
        </p:sp>
        <p:sp>
          <p:nvSpPr>
            <p:cNvPr id="57429" name="Rectangle 182"/>
            <p:cNvSpPr>
              <a:spLocks noChangeArrowheads="1"/>
            </p:cNvSpPr>
            <p:nvPr/>
          </p:nvSpPr>
          <p:spPr bwMode="auto">
            <a:xfrm>
              <a:off x="3420" y="527"/>
              <a:ext cx="91" cy="91"/>
            </a:xfrm>
            <a:prstGeom prst="rect">
              <a:avLst/>
            </a:prstGeom>
            <a:solidFill>
              <a:schemeClr val="tx1"/>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2588"/>
                </a:spcAft>
                <a:buClr>
                  <a:schemeClr val="tx2"/>
                </a:buClr>
                <a:buChar char="§"/>
                <a:defRPr sz="2000">
                  <a:solidFill>
                    <a:schemeClr val="tx1"/>
                  </a:solidFill>
                  <a:latin typeface="Microsoft New Tai Lue" panose="020B0502040204020203" pitchFamily="34" charset="0"/>
                </a:defRPr>
              </a:lvl1pPr>
              <a:lvl2pPr marL="742950" indent="-285750" eaLnBrk="0" hangingPunct="0">
                <a:spcAft>
                  <a:spcPts val="2588"/>
                </a:spcAft>
                <a:buClr>
                  <a:schemeClr val="tx2"/>
                </a:buClr>
                <a:buChar char="§"/>
                <a:defRPr sz="2000">
                  <a:solidFill>
                    <a:schemeClr val="tx1"/>
                  </a:solidFill>
                  <a:latin typeface="Microsoft New Tai Lue" panose="020B0502040204020203" pitchFamily="34" charset="0"/>
                </a:defRPr>
              </a:lvl2pPr>
              <a:lvl3pPr marL="1143000" indent="-228600" eaLnBrk="0" hangingPunct="0">
                <a:spcAft>
                  <a:spcPts val="2588"/>
                </a:spcAft>
                <a:buClr>
                  <a:schemeClr val="tx2"/>
                </a:buClr>
                <a:buChar char="§"/>
                <a:defRPr sz="2000">
                  <a:solidFill>
                    <a:schemeClr val="tx1"/>
                  </a:solidFill>
                  <a:latin typeface="Microsoft New Tai Lue" panose="020B0502040204020203" pitchFamily="34" charset="0"/>
                </a:defRPr>
              </a:lvl3pPr>
              <a:lvl4pPr marL="1600200" indent="-228600" eaLnBrk="0" hangingPunct="0">
                <a:spcAft>
                  <a:spcPts val="2588"/>
                </a:spcAft>
                <a:buClr>
                  <a:schemeClr val="tx2"/>
                </a:buClr>
                <a:buChar char="§"/>
                <a:defRPr sz="2000">
                  <a:solidFill>
                    <a:schemeClr val="tx1"/>
                  </a:solidFill>
                  <a:latin typeface="Microsoft New Tai Lue" panose="020B0502040204020203" pitchFamily="34" charset="0"/>
                </a:defRPr>
              </a:lvl4pPr>
              <a:lvl5pPr marL="2057400" indent="-228600" eaLnBrk="0" hangingPunct="0">
                <a:spcAft>
                  <a:spcPts val="2588"/>
                </a:spcAft>
                <a:buClr>
                  <a:schemeClr val="tx2"/>
                </a:buClr>
                <a:buChar char="§"/>
                <a:defRPr sz="2000">
                  <a:solidFill>
                    <a:schemeClr val="tx1"/>
                  </a:solidFill>
                  <a:latin typeface="Microsoft New Tai Lue" panose="020B0502040204020203" pitchFamily="34" charset="0"/>
                </a:defRPr>
              </a:lvl5pPr>
              <a:lvl6pPr marL="25146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6pPr>
              <a:lvl7pPr marL="29718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7pPr>
              <a:lvl8pPr marL="34290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8pPr>
              <a:lvl9pPr marL="38862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9pPr>
            </a:lstStyle>
            <a:p>
              <a:pPr eaLnBrk="1" hangingPunct="1">
                <a:spcAft>
                  <a:spcPct val="40000"/>
                </a:spcAft>
                <a:buClrTx/>
                <a:buFont typeface="Wingdings" panose="05000000000000000000" pitchFamily="2" charset="2"/>
                <a:buNone/>
              </a:pPr>
              <a:endParaRPr lang="en-US" altLang="en-US" sz="1800" dirty="0">
                <a:latin typeface="Calibri" panose="020F0502020204030204" pitchFamily="34" charset="0"/>
              </a:endParaRPr>
            </a:p>
          </p:txBody>
        </p:sp>
        <p:sp>
          <p:nvSpPr>
            <p:cNvPr id="57430" name="Rectangle 183"/>
            <p:cNvSpPr>
              <a:spLocks noChangeArrowheads="1"/>
            </p:cNvSpPr>
            <p:nvPr/>
          </p:nvSpPr>
          <p:spPr bwMode="auto">
            <a:xfrm>
              <a:off x="3604" y="527"/>
              <a:ext cx="91" cy="91"/>
            </a:xfrm>
            <a:prstGeom prst="rect">
              <a:avLst/>
            </a:prstGeom>
            <a:solidFill>
              <a:schemeClr val="tx1"/>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2588"/>
                </a:spcAft>
                <a:buClr>
                  <a:schemeClr val="tx2"/>
                </a:buClr>
                <a:buChar char="§"/>
                <a:defRPr sz="2000">
                  <a:solidFill>
                    <a:schemeClr val="tx1"/>
                  </a:solidFill>
                  <a:latin typeface="Microsoft New Tai Lue" panose="020B0502040204020203" pitchFamily="34" charset="0"/>
                </a:defRPr>
              </a:lvl1pPr>
              <a:lvl2pPr marL="742950" indent="-285750" eaLnBrk="0" hangingPunct="0">
                <a:spcAft>
                  <a:spcPts val="2588"/>
                </a:spcAft>
                <a:buClr>
                  <a:schemeClr val="tx2"/>
                </a:buClr>
                <a:buChar char="§"/>
                <a:defRPr sz="2000">
                  <a:solidFill>
                    <a:schemeClr val="tx1"/>
                  </a:solidFill>
                  <a:latin typeface="Microsoft New Tai Lue" panose="020B0502040204020203" pitchFamily="34" charset="0"/>
                </a:defRPr>
              </a:lvl2pPr>
              <a:lvl3pPr marL="1143000" indent="-228600" eaLnBrk="0" hangingPunct="0">
                <a:spcAft>
                  <a:spcPts val="2588"/>
                </a:spcAft>
                <a:buClr>
                  <a:schemeClr val="tx2"/>
                </a:buClr>
                <a:buChar char="§"/>
                <a:defRPr sz="2000">
                  <a:solidFill>
                    <a:schemeClr val="tx1"/>
                  </a:solidFill>
                  <a:latin typeface="Microsoft New Tai Lue" panose="020B0502040204020203" pitchFamily="34" charset="0"/>
                </a:defRPr>
              </a:lvl3pPr>
              <a:lvl4pPr marL="1600200" indent="-228600" eaLnBrk="0" hangingPunct="0">
                <a:spcAft>
                  <a:spcPts val="2588"/>
                </a:spcAft>
                <a:buClr>
                  <a:schemeClr val="tx2"/>
                </a:buClr>
                <a:buChar char="§"/>
                <a:defRPr sz="2000">
                  <a:solidFill>
                    <a:schemeClr val="tx1"/>
                  </a:solidFill>
                  <a:latin typeface="Microsoft New Tai Lue" panose="020B0502040204020203" pitchFamily="34" charset="0"/>
                </a:defRPr>
              </a:lvl4pPr>
              <a:lvl5pPr marL="2057400" indent="-228600" eaLnBrk="0" hangingPunct="0">
                <a:spcAft>
                  <a:spcPts val="2588"/>
                </a:spcAft>
                <a:buClr>
                  <a:schemeClr val="tx2"/>
                </a:buClr>
                <a:buChar char="§"/>
                <a:defRPr sz="2000">
                  <a:solidFill>
                    <a:schemeClr val="tx1"/>
                  </a:solidFill>
                  <a:latin typeface="Microsoft New Tai Lue" panose="020B0502040204020203" pitchFamily="34" charset="0"/>
                </a:defRPr>
              </a:lvl5pPr>
              <a:lvl6pPr marL="25146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6pPr>
              <a:lvl7pPr marL="29718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7pPr>
              <a:lvl8pPr marL="34290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8pPr>
              <a:lvl9pPr marL="38862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9pPr>
            </a:lstStyle>
            <a:p>
              <a:pPr eaLnBrk="1" hangingPunct="1">
                <a:spcAft>
                  <a:spcPct val="40000"/>
                </a:spcAft>
                <a:buClrTx/>
                <a:buFont typeface="Wingdings" panose="05000000000000000000" pitchFamily="2" charset="2"/>
                <a:buNone/>
              </a:pPr>
              <a:endParaRPr lang="en-US" altLang="en-US" sz="1800" dirty="0">
                <a:latin typeface="Calibri" panose="020F0502020204030204" pitchFamily="34" charset="0"/>
              </a:endParaRPr>
            </a:p>
          </p:txBody>
        </p:sp>
        <p:sp>
          <p:nvSpPr>
            <p:cNvPr id="57431" name="Rectangle 184"/>
            <p:cNvSpPr>
              <a:spLocks noChangeArrowheads="1"/>
            </p:cNvSpPr>
            <p:nvPr/>
          </p:nvSpPr>
          <p:spPr bwMode="auto">
            <a:xfrm>
              <a:off x="3787" y="527"/>
              <a:ext cx="91" cy="91"/>
            </a:xfrm>
            <a:prstGeom prst="rect">
              <a:avLst/>
            </a:prstGeom>
            <a:solidFill>
              <a:schemeClr val="tx1"/>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2588"/>
                </a:spcAft>
                <a:buClr>
                  <a:schemeClr val="tx2"/>
                </a:buClr>
                <a:buChar char="§"/>
                <a:defRPr sz="2000">
                  <a:solidFill>
                    <a:schemeClr val="tx1"/>
                  </a:solidFill>
                  <a:latin typeface="Microsoft New Tai Lue" panose="020B0502040204020203" pitchFamily="34" charset="0"/>
                </a:defRPr>
              </a:lvl1pPr>
              <a:lvl2pPr marL="742950" indent="-285750" eaLnBrk="0" hangingPunct="0">
                <a:spcAft>
                  <a:spcPts val="2588"/>
                </a:spcAft>
                <a:buClr>
                  <a:schemeClr val="tx2"/>
                </a:buClr>
                <a:buChar char="§"/>
                <a:defRPr sz="2000">
                  <a:solidFill>
                    <a:schemeClr val="tx1"/>
                  </a:solidFill>
                  <a:latin typeface="Microsoft New Tai Lue" panose="020B0502040204020203" pitchFamily="34" charset="0"/>
                </a:defRPr>
              </a:lvl2pPr>
              <a:lvl3pPr marL="1143000" indent="-228600" eaLnBrk="0" hangingPunct="0">
                <a:spcAft>
                  <a:spcPts val="2588"/>
                </a:spcAft>
                <a:buClr>
                  <a:schemeClr val="tx2"/>
                </a:buClr>
                <a:buChar char="§"/>
                <a:defRPr sz="2000">
                  <a:solidFill>
                    <a:schemeClr val="tx1"/>
                  </a:solidFill>
                  <a:latin typeface="Microsoft New Tai Lue" panose="020B0502040204020203" pitchFamily="34" charset="0"/>
                </a:defRPr>
              </a:lvl3pPr>
              <a:lvl4pPr marL="1600200" indent="-228600" eaLnBrk="0" hangingPunct="0">
                <a:spcAft>
                  <a:spcPts val="2588"/>
                </a:spcAft>
                <a:buClr>
                  <a:schemeClr val="tx2"/>
                </a:buClr>
                <a:buChar char="§"/>
                <a:defRPr sz="2000">
                  <a:solidFill>
                    <a:schemeClr val="tx1"/>
                  </a:solidFill>
                  <a:latin typeface="Microsoft New Tai Lue" panose="020B0502040204020203" pitchFamily="34" charset="0"/>
                </a:defRPr>
              </a:lvl4pPr>
              <a:lvl5pPr marL="2057400" indent="-228600" eaLnBrk="0" hangingPunct="0">
                <a:spcAft>
                  <a:spcPts val="2588"/>
                </a:spcAft>
                <a:buClr>
                  <a:schemeClr val="tx2"/>
                </a:buClr>
                <a:buChar char="§"/>
                <a:defRPr sz="2000">
                  <a:solidFill>
                    <a:schemeClr val="tx1"/>
                  </a:solidFill>
                  <a:latin typeface="Microsoft New Tai Lue" panose="020B0502040204020203" pitchFamily="34" charset="0"/>
                </a:defRPr>
              </a:lvl5pPr>
              <a:lvl6pPr marL="25146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6pPr>
              <a:lvl7pPr marL="29718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7pPr>
              <a:lvl8pPr marL="34290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8pPr>
              <a:lvl9pPr marL="38862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9pPr>
            </a:lstStyle>
            <a:p>
              <a:pPr eaLnBrk="1" hangingPunct="1">
                <a:spcAft>
                  <a:spcPct val="40000"/>
                </a:spcAft>
                <a:buClrTx/>
                <a:buFont typeface="Wingdings" panose="05000000000000000000" pitchFamily="2" charset="2"/>
                <a:buNone/>
              </a:pPr>
              <a:endParaRPr lang="en-US" altLang="en-US" sz="1800" dirty="0">
                <a:latin typeface="Calibri" panose="020F0502020204030204" pitchFamily="34" charset="0"/>
              </a:endParaRPr>
            </a:p>
          </p:txBody>
        </p:sp>
        <p:sp>
          <p:nvSpPr>
            <p:cNvPr id="57432" name="Rectangle 185"/>
            <p:cNvSpPr>
              <a:spLocks noChangeArrowheads="1"/>
            </p:cNvSpPr>
            <p:nvPr/>
          </p:nvSpPr>
          <p:spPr bwMode="auto">
            <a:xfrm>
              <a:off x="4511" y="527"/>
              <a:ext cx="91" cy="91"/>
            </a:xfrm>
            <a:prstGeom prst="rect">
              <a:avLst/>
            </a:prstGeom>
            <a:solidFill>
              <a:schemeClr val="tx1"/>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2588"/>
                </a:spcAft>
                <a:buClr>
                  <a:schemeClr val="tx2"/>
                </a:buClr>
                <a:buChar char="§"/>
                <a:defRPr sz="2000">
                  <a:solidFill>
                    <a:schemeClr val="tx1"/>
                  </a:solidFill>
                  <a:latin typeface="Microsoft New Tai Lue" panose="020B0502040204020203" pitchFamily="34" charset="0"/>
                </a:defRPr>
              </a:lvl1pPr>
              <a:lvl2pPr marL="742950" indent="-285750" eaLnBrk="0" hangingPunct="0">
                <a:spcAft>
                  <a:spcPts val="2588"/>
                </a:spcAft>
                <a:buClr>
                  <a:schemeClr val="tx2"/>
                </a:buClr>
                <a:buChar char="§"/>
                <a:defRPr sz="2000">
                  <a:solidFill>
                    <a:schemeClr val="tx1"/>
                  </a:solidFill>
                  <a:latin typeface="Microsoft New Tai Lue" panose="020B0502040204020203" pitchFamily="34" charset="0"/>
                </a:defRPr>
              </a:lvl2pPr>
              <a:lvl3pPr marL="1143000" indent="-228600" eaLnBrk="0" hangingPunct="0">
                <a:spcAft>
                  <a:spcPts val="2588"/>
                </a:spcAft>
                <a:buClr>
                  <a:schemeClr val="tx2"/>
                </a:buClr>
                <a:buChar char="§"/>
                <a:defRPr sz="2000">
                  <a:solidFill>
                    <a:schemeClr val="tx1"/>
                  </a:solidFill>
                  <a:latin typeface="Microsoft New Tai Lue" panose="020B0502040204020203" pitchFamily="34" charset="0"/>
                </a:defRPr>
              </a:lvl3pPr>
              <a:lvl4pPr marL="1600200" indent="-228600" eaLnBrk="0" hangingPunct="0">
                <a:spcAft>
                  <a:spcPts val="2588"/>
                </a:spcAft>
                <a:buClr>
                  <a:schemeClr val="tx2"/>
                </a:buClr>
                <a:buChar char="§"/>
                <a:defRPr sz="2000">
                  <a:solidFill>
                    <a:schemeClr val="tx1"/>
                  </a:solidFill>
                  <a:latin typeface="Microsoft New Tai Lue" panose="020B0502040204020203" pitchFamily="34" charset="0"/>
                </a:defRPr>
              </a:lvl4pPr>
              <a:lvl5pPr marL="2057400" indent="-228600" eaLnBrk="0" hangingPunct="0">
                <a:spcAft>
                  <a:spcPts val="2588"/>
                </a:spcAft>
                <a:buClr>
                  <a:schemeClr val="tx2"/>
                </a:buClr>
                <a:buChar char="§"/>
                <a:defRPr sz="2000">
                  <a:solidFill>
                    <a:schemeClr val="tx1"/>
                  </a:solidFill>
                  <a:latin typeface="Microsoft New Tai Lue" panose="020B0502040204020203" pitchFamily="34" charset="0"/>
                </a:defRPr>
              </a:lvl5pPr>
              <a:lvl6pPr marL="25146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6pPr>
              <a:lvl7pPr marL="29718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7pPr>
              <a:lvl8pPr marL="34290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8pPr>
              <a:lvl9pPr marL="38862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9pPr>
            </a:lstStyle>
            <a:p>
              <a:pPr eaLnBrk="1" hangingPunct="1">
                <a:spcAft>
                  <a:spcPct val="40000"/>
                </a:spcAft>
                <a:buClrTx/>
                <a:buFont typeface="Wingdings" panose="05000000000000000000" pitchFamily="2" charset="2"/>
                <a:buNone/>
              </a:pPr>
              <a:endParaRPr lang="en-US" altLang="en-US" sz="1800" dirty="0">
                <a:latin typeface="Calibri" panose="020F0502020204030204" pitchFamily="34" charset="0"/>
              </a:endParaRPr>
            </a:p>
          </p:txBody>
        </p:sp>
        <p:sp>
          <p:nvSpPr>
            <p:cNvPr id="57433" name="Rectangle 186"/>
            <p:cNvSpPr>
              <a:spLocks noChangeArrowheads="1"/>
            </p:cNvSpPr>
            <p:nvPr/>
          </p:nvSpPr>
          <p:spPr bwMode="auto">
            <a:xfrm>
              <a:off x="4692" y="527"/>
              <a:ext cx="91" cy="91"/>
            </a:xfrm>
            <a:prstGeom prst="rect">
              <a:avLst/>
            </a:prstGeom>
            <a:solidFill>
              <a:schemeClr val="tx1"/>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2588"/>
                </a:spcAft>
                <a:buClr>
                  <a:schemeClr val="tx2"/>
                </a:buClr>
                <a:buChar char="§"/>
                <a:defRPr sz="2000">
                  <a:solidFill>
                    <a:schemeClr val="tx1"/>
                  </a:solidFill>
                  <a:latin typeface="Microsoft New Tai Lue" panose="020B0502040204020203" pitchFamily="34" charset="0"/>
                </a:defRPr>
              </a:lvl1pPr>
              <a:lvl2pPr marL="742950" indent="-285750" eaLnBrk="0" hangingPunct="0">
                <a:spcAft>
                  <a:spcPts val="2588"/>
                </a:spcAft>
                <a:buClr>
                  <a:schemeClr val="tx2"/>
                </a:buClr>
                <a:buChar char="§"/>
                <a:defRPr sz="2000">
                  <a:solidFill>
                    <a:schemeClr val="tx1"/>
                  </a:solidFill>
                  <a:latin typeface="Microsoft New Tai Lue" panose="020B0502040204020203" pitchFamily="34" charset="0"/>
                </a:defRPr>
              </a:lvl2pPr>
              <a:lvl3pPr marL="1143000" indent="-228600" eaLnBrk="0" hangingPunct="0">
                <a:spcAft>
                  <a:spcPts val="2588"/>
                </a:spcAft>
                <a:buClr>
                  <a:schemeClr val="tx2"/>
                </a:buClr>
                <a:buChar char="§"/>
                <a:defRPr sz="2000">
                  <a:solidFill>
                    <a:schemeClr val="tx1"/>
                  </a:solidFill>
                  <a:latin typeface="Microsoft New Tai Lue" panose="020B0502040204020203" pitchFamily="34" charset="0"/>
                </a:defRPr>
              </a:lvl3pPr>
              <a:lvl4pPr marL="1600200" indent="-228600" eaLnBrk="0" hangingPunct="0">
                <a:spcAft>
                  <a:spcPts val="2588"/>
                </a:spcAft>
                <a:buClr>
                  <a:schemeClr val="tx2"/>
                </a:buClr>
                <a:buChar char="§"/>
                <a:defRPr sz="2000">
                  <a:solidFill>
                    <a:schemeClr val="tx1"/>
                  </a:solidFill>
                  <a:latin typeface="Microsoft New Tai Lue" panose="020B0502040204020203" pitchFamily="34" charset="0"/>
                </a:defRPr>
              </a:lvl4pPr>
              <a:lvl5pPr marL="2057400" indent="-228600" eaLnBrk="0" hangingPunct="0">
                <a:spcAft>
                  <a:spcPts val="2588"/>
                </a:spcAft>
                <a:buClr>
                  <a:schemeClr val="tx2"/>
                </a:buClr>
                <a:buChar char="§"/>
                <a:defRPr sz="2000">
                  <a:solidFill>
                    <a:schemeClr val="tx1"/>
                  </a:solidFill>
                  <a:latin typeface="Microsoft New Tai Lue" panose="020B0502040204020203" pitchFamily="34" charset="0"/>
                </a:defRPr>
              </a:lvl5pPr>
              <a:lvl6pPr marL="25146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6pPr>
              <a:lvl7pPr marL="29718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7pPr>
              <a:lvl8pPr marL="34290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8pPr>
              <a:lvl9pPr marL="38862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9pPr>
            </a:lstStyle>
            <a:p>
              <a:pPr eaLnBrk="1" hangingPunct="1">
                <a:spcAft>
                  <a:spcPct val="40000"/>
                </a:spcAft>
                <a:buClrTx/>
                <a:buFont typeface="Wingdings" panose="05000000000000000000" pitchFamily="2" charset="2"/>
                <a:buNone/>
              </a:pPr>
              <a:endParaRPr lang="en-US" altLang="en-US" sz="1800" dirty="0">
                <a:latin typeface="Calibri" panose="020F0502020204030204" pitchFamily="34" charset="0"/>
              </a:endParaRPr>
            </a:p>
          </p:txBody>
        </p:sp>
        <p:sp>
          <p:nvSpPr>
            <p:cNvPr id="57434" name="Rectangle 187"/>
            <p:cNvSpPr>
              <a:spLocks noChangeArrowheads="1"/>
            </p:cNvSpPr>
            <p:nvPr/>
          </p:nvSpPr>
          <p:spPr bwMode="auto">
            <a:xfrm>
              <a:off x="5421" y="527"/>
              <a:ext cx="91" cy="91"/>
            </a:xfrm>
            <a:prstGeom prst="rect">
              <a:avLst/>
            </a:prstGeom>
            <a:solidFill>
              <a:schemeClr val="tx1"/>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2588"/>
                </a:spcAft>
                <a:buClr>
                  <a:schemeClr val="tx2"/>
                </a:buClr>
                <a:buChar char="§"/>
                <a:defRPr sz="2000">
                  <a:solidFill>
                    <a:schemeClr val="tx1"/>
                  </a:solidFill>
                  <a:latin typeface="Microsoft New Tai Lue" panose="020B0502040204020203" pitchFamily="34" charset="0"/>
                </a:defRPr>
              </a:lvl1pPr>
              <a:lvl2pPr marL="742950" indent="-285750" eaLnBrk="0" hangingPunct="0">
                <a:spcAft>
                  <a:spcPts val="2588"/>
                </a:spcAft>
                <a:buClr>
                  <a:schemeClr val="tx2"/>
                </a:buClr>
                <a:buChar char="§"/>
                <a:defRPr sz="2000">
                  <a:solidFill>
                    <a:schemeClr val="tx1"/>
                  </a:solidFill>
                  <a:latin typeface="Microsoft New Tai Lue" panose="020B0502040204020203" pitchFamily="34" charset="0"/>
                </a:defRPr>
              </a:lvl2pPr>
              <a:lvl3pPr marL="1143000" indent="-228600" eaLnBrk="0" hangingPunct="0">
                <a:spcAft>
                  <a:spcPts val="2588"/>
                </a:spcAft>
                <a:buClr>
                  <a:schemeClr val="tx2"/>
                </a:buClr>
                <a:buChar char="§"/>
                <a:defRPr sz="2000">
                  <a:solidFill>
                    <a:schemeClr val="tx1"/>
                  </a:solidFill>
                  <a:latin typeface="Microsoft New Tai Lue" panose="020B0502040204020203" pitchFamily="34" charset="0"/>
                </a:defRPr>
              </a:lvl3pPr>
              <a:lvl4pPr marL="1600200" indent="-228600" eaLnBrk="0" hangingPunct="0">
                <a:spcAft>
                  <a:spcPts val="2588"/>
                </a:spcAft>
                <a:buClr>
                  <a:schemeClr val="tx2"/>
                </a:buClr>
                <a:buChar char="§"/>
                <a:defRPr sz="2000">
                  <a:solidFill>
                    <a:schemeClr val="tx1"/>
                  </a:solidFill>
                  <a:latin typeface="Microsoft New Tai Lue" panose="020B0502040204020203" pitchFamily="34" charset="0"/>
                </a:defRPr>
              </a:lvl4pPr>
              <a:lvl5pPr marL="2057400" indent="-228600" eaLnBrk="0" hangingPunct="0">
                <a:spcAft>
                  <a:spcPts val="2588"/>
                </a:spcAft>
                <a:buClr>
                  <a:schemeClr val="tx2"/>
                </a:buClr>
                <a:buChar char="§"/>
                <a:defRPr sz="2000">
                  <a:solidFill>
                    <a:schemeClr val="tx1"/>
                  </a:solidFill>
                  <a:latin typeface="Microsoft New Tai Lue" panose="020B0502040204020203" pitchFamily="34" charset="0"/>
                </a:defRPr>
              </a:lvl5pPr>
              <a:lvl6pPr marL="25146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6pPr>
              <a:lvl7pPr marL="29718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7pPr>
              <a:lvl8pPr marL="34290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8pPr>
              <a:lvl9pPr marL="38862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9pPr>
            </a:lstStyle>
            <a:p>
              <a:pPr eaLnBrk="1" hangingPunct="1">
                <a:spcAft>
                  <a:spcPct val="40000"/>
                </a:spcAft>
                <a:buClrTx/>
                <a:buFont typeface="Wingdings" panose="05000000000000000000" pitchFamily="2" charset="2"/>
                <a:buNone/>
              </a:pPr>
              <a:endParaRPr lang="en-US" altLang="en-US" sz="1800" dirty="0">
                <a:latin typeface="Calibri" panose="020F0502020204030204" pitchFamily="34" charset="0"/>
              </a:endParaRPr>
            </a:p>
          </p:txBody>
        </p:sp>
        <p:sp>
          <p:nvSpPr>
            <p:cNvPr id="57435" name="Rectangle 188"/>
            <p:cNvSpPr>
              <a:spLocks noChangeArrowheads="1"/>
            </p:cNvSpPr>
            <p:nvPr/>
          </p:nvSpPr>
          <p:spPr bwMode="auto">
            <a:xfrm>
              <a:off x="5602" y="527"/>
              <a:ext cx="91" cy="91"/>
            </a:xfrm>
            <a:prstGeom prst="rect">
              <a:avLst/>
            </a:prstGeom>
            <a:solidFill>
              <a:schemeClr val="tx1"/>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2588"/>
                </a:spcAft>
                <a:buClr>
                  <a:schemeClr val="tx2"/>
                </a:buClr>
                <a:buChar char="§"/>
                <a:defRPr sz="2000">
                  <a:solidFill>
                    <a:schemeClr val="tx1"/>
                  </a:solidFill>
                  <a:latin typeface="Microsoft New Tai Lue" panose="020B0502040204020203" pitchFamily="34" charset="0"/>
                </a:defRPr>
              </a:lvl1pPr>
              <a:lvl2pPr marL="742950" indent="-285750" eaLnBrk="0" hangingPunct="0">
                <a:spcAft>
                  <a:spcPts val="2588"/>
                </a:spcAft>
                <a:buClr>
                  <a:schemeClr val="tx2"/>
                </a:buClr>
                <a:buChar char="§"/>
                <a:defRPr sz="2000">
                  <a:solidFill>
                    <a:schemeClr val="tx1"/>
                  </a:solidFill>
                  <a:latin typeface="Microsoft New Tai Lue" panose="020B0502040204020203" pitchFamily="34" charset="0"/>
                </a:defRPr>
              </a:lvl2pPr>
              <a:lvl3pPr marL="1143000" indent="-228600" eaLnBrk="0" hangingPunct="0">
                <a:spcAft>
                  <a:spcPts val="2588"/>
                </a:spcAft>
                <a:buClr>
                  <a:schemeClr val="tx2"/>
                </a:buClr>
                <a:buChar char="§"/>
                <a:defRPr sz="2000">
                  <a:solidFill>
                    <a:schemeClr val="tx1"/>
                  </a:solidFill>
                  <a:latin typeface="Microsoft New Tai Lue" panose="020B0502040204020203" pitchFamily="34" charset="0"/>
                </a:defRPr>
              </a:lvl3pPr>
              <a:lvl4pPr marL="1600200" indent="-228600" eaLnBrk="0" hangingPunct="0">
                <a:spcAft>
                  <a:spcPts val="2588"/>
                </a:spcAft>
                <a:buClr>
                  <a:schemeClr val="tx2"/>
                </a:buClr>
                <a:buChar char="§"/>
                <a:defRPr sz="2000">
                  <a:solidFill>
                    <a:schemeClr val="tx1"/>
                  </a:solidFill>
                  <a:latin typeface="Microsoft New Tai Lue" panose="020B0502040204020203" pitchFamily="34" charset="0"/>
                </a:defRPr>
              </a:lvl4pPr>
              <a:lvl5pPr marL="2057400" indent="-228600" eaLnBrk="0" hangingPunct="0">
                <a:spcAft>
                  <a:spcPts val="2588"/>
                </a:spcAft>
                <a:buClr>
                  <a:schemeClr val="tx2"/>
                </a:buClr>
                <a:buChar char="§"/>
                <a:defRPr sz="2000">
                  <a:solidFill>
                    <a:schemeClr val="tx1"/>
                  </a:solidFill>
                  <a:latin typeface="Microsoft New Tai Lue" panose="020B0502040204020203" pitchFamily="34" charset="0"/>
                </a:defRPr>
              </a:lvl5pPr>
              <a:lvl6pPr marL="25146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6pPr>
              <a:lvl7pPr marL="29718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7pPr>
              <a:lvl8pPr marL="34290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8pPr>
              <a:lvl9pPr marL="3886200" indent="-228600" eaLnBrk="0" fontAlgn="base" hangingPunct="0">
                <a:spcBef>
                  <a:spcPct val="0"/>
                </a:spcBef>
                <a:spcAft>
                  <a:spcPts val="2588"/>
                </a:spcAft>
                <a:buClr>
                  <a:schemeClr val="tx2"/>
                </a:buClr>
                <a:buFont typeface="Wingdings" panose="05000000000000000000" pitchFamily="2" charset="2"/>
                <a:buChar char="§"/>
                <a:defRPr sz="2000">
                  <a:solidFill>
                    <a:schemeClr val="tx1"/>
                  </a:solidFill>
                  <a:latin typeface="Microsoft New Tai Lue" panose="020B0502040204020203" pitchFamily="34" charset="0"/>
                </a:defRPr>
              </a:lvl9pPr>
            </a:lstStyle>
            <a:p>
              <a:pPr eaLnBrk="1" hangingPunct="1">
                <a:spcAft>
                  <a:spcPct val="40000"/>
                </a:spcAft>
                <a:buClrTx/>
                <a:buFont typeface="Wingdings" panose="05000000000000000000" pitchFamily="2" charset="2"/>
                <a:buNone/>
              </a:pPr>
              <a:endParaRPr lang="en-US" altLang="en-US" sz="1800" dirty="0">
                <a:latin typeface="Calibri" panose="020F0502020204030204" pitchFamily="34" charset="0"/>
              </a:endParaRPr>
            </a:p>
          </p:txBody>
        </p:sp>
      </p:grpSp>
    </p:spTree>
    <p:extLst>
      <p:ext uri="{BB962C8B-B14F-4D97-AF65-F5344CB8AC3E}">
        <p14:creationId xmlns:p14="http://schemas.microsoft.com/office/powerpoint/2010/main" val="18000103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3"/>
          <p:cNvSpPr>
            <a:spLocks noGrp="1" noChangeArrowheads="1"/>
          </p:cNvSpPr>
          <p:nvPr>
            <p:ph sz="half" idx="1"/>
          </p:nvPr>
        </p:nvSpPr>
        <p:spPr>
          <a:ln w="28575">
            <a:solidFill>
              <a:schemeClr val="tx1"/>
            </a:solidFill>
            <a:miter lim="800000"/>
            <a:headEnd/>
            <a:tailEnd/>
          </a:ln>
        </p:spPr>
        <p:txBody>
          <a:bodyPr lIns="72000" tIns="72000" bIns="72000"/>
          <a:lstStyle/>
          <a:p>
            <a:pPr marL="0" indent="0" eaLnBrk="1" hangingPunct="1">
              <a:lnSpc>
                <a:spcPct val="90000"/>
              </a:lnSpc>
              <a:spcBef>
                <a:spcPct val="10000"/>
              </a:spcBef>
              <a:spcAft>
                <a:spcPct val="0"/>
              </a:spcAft>
              <a:buFont typeface="Wingdings" panose="05000000000000000000" pitchFamily="2" charset="2"/>
              <a:buNone/>
            </a:pPr>
            <a:r>
              <a:rPr lang="de-DE" altLang="en-US" sz="1200" b="1" noProof="1" smtClean="0">
                <a:latin typeface="Consolas" panose="020B0609020204030204" pitchFamily="49" charset="0"/>
                <a:cs typeface="Consolas" panose="020B0609020204030204" pitchFamily="49" charset="0"/>
              </a:rPr>
              <a:t>S</a:t>
            </a:r>
            <a:r>
              <a:rPr lang="de-DE" altLang="en-US" sz="1200" b="1" dirty="0" smtClean="0">
                <a:latin typeface="Consolas" panose="020B0609020204030204" pitchFamily="49" charset="0"/>
                <a:cs typeface="Consolas" panose="020B0609020204030204" pitchFamily="49" charset="0"/>
              </a:rPr>
              <a:t>CA_T</a:t>
            </a:r>
            <a:r>
              <a:rPr lang="de-DE" altLang="en-US" sz="1200" b="1" noProof="1" smtClean="0">
                <a:latin typeface="Consolas" panose="020B0609020204030204" pitchFamily="49" charset="0"/>
                <a:cs typeface="Consolas" panose="020B0609020204030204" pitchFamily="49" charset="0"/>
              </a:rPr>
              <a:t>DF_MODULE</a:t>
            </a:r>
            <a:r>
              <a:rPr lang="de-DE" altLang="en-US" sz="1200" noProof="1" smtClean="0">
                <a:latin typeface="Consolas" panose="020B0609020204030204" pitchFamily="49" charset="0"/>
                <a:cs typeface="Consolas" panose="020B0609020204030204" pitchFamily="49" charset="0"/>
              </a:rPr>
              <a:t>(comb</a:t>
            </a:r>
            <a:r>
              <a:rPr lang="de-DE" altLang="en-US" sz="1200" dirty="0" err="1" smtClean="0">
                <a:latin typeface="Consolas" panose="020B0609020204030204" pitchFamily="49" charset="0"/>
                <a:cs typeface="Consolas" panose="020B0609020204030204" pitchFamily="49" charset="0"/>
              </a:rPr>
              <a:t>filter</a:t>
            </a:r>
            <a:r>
              <a:rPr lang="de-DE" altLang="en-US" sz="1200" noProof="1" smtClean="0">
                <a:latin typeface="Consolas" panose="020B0609020204030204" pitchFamily="49" charset="0"/>
                <a:cs typeface="Consolas" panose="020B0609020204030204" pitchFamily="49" charset="0"/>
              </a:rPr>
              <a:t>)</a:t>
            </a:r>
          </a:p>
          <a:p>
            <a:pPr marL="0" indent="0" eaLnBrk="1" hangingPunct="1">
              <a:lnSpc>
                <a:spcPct val="90000"/>
              </a:lnSpc>
              <a:spcBef>
                <a:spcPct val="10000"/>
              </a:spcBef>
              <a:spcAft>
                <a:spcPct val="0"/>
              </a:spcAft>
              <a:buFont typeface="Wingdings" panose="05000000000000000000" pitchFamily="2" charset="2"/>
              <a:buNone/>
            </a:pPr>
            <a:r>
              <a:rPr lang="de-DE" altLang="en-US" sz="1200" noProof="1" smtClean="0">
                <a:latin typeface="Consolas" panose="020B0609020204030204" pitchFamily="49" charset="0"/>
                <a:cs typeface="Consolas" panose="020B0609020204030204" pitchFamily="49" charset="0"/>
              </a:rPr>
              <a:t>{</a:t>
            </a:r>
          </a:p>
          <a:p>
            <a:pPr marL="0" indent="0" eaLnBrk="1" hangingPunct="1">
              <a:lnSpc>
                <a:spcPct val="90000"/>
              </a:lnSpc>
              <a:spcBef>
                <a:spcPct val="10000"/>
              </a:spcBef>
              <a:spcAft>
                <a:spcPct val="0"/>
              </a:spcAft>
              <a:buFont typeface="Wingdings" panose="05000000000000000000" pitchFamily="2" charset="2"/>
              <a:buNone/>
            </a:pPr>
            <a:r>
              <a:rPr lang="de-DE" altLang="en-US" sz="1200" noProof="1" smtClean="0">
                <a:latin typeface="Consolas" panose="020B0609020204030204" pitchFamily="49" charset="0"/>
                <a:cs typeface="Consolas" panose="020B0609020204030204" pitchFamily="49" charset="0"/>
              </a:rPr>
              <a:t>  </a:t>
            </a:r>
            <a:r>
              <a:rPr lang="de-DE" altLang="en-US" sz="1200" b="1" noProof="1" smtClean="0">
                <a:latin typeface="Consolas" panose="020B0609020204030204" pitchFamily="49" charset="0"/>
                <a:cs typeface="Consolas" panose="020B0609020204030204" pitchFamily="49" charset="0"/>
              </a:rPr>
              <a:t>s</a:t>
            </a:r>
            <a:r>
              <a:rPr lang="de-DE" altLang="en-US" sz="1200" b="1" dirty="0" err="1" smtClean="0">
                <a:latin typeface="Consolas" panose="020B0609020204030204" pitchFamily="49" charset="0"/>
                <a:cs typeface="Consolas" panose="020B0609020204030204" pitchFamily="49" charset="0"/>
              </a:rPr>
              <a:t>ca_t</a:t>
            </a:r>
            <a:r>
              <a:rPr lang="de-DE" altLang="en-US" sz="1200" b="1" noProof="1" smtClean="0">
                <a:latin typeface="Consolas" panose="020B0609020204030204" pitchFamily="49" charset="0"/>
                <a:cs typeface="Consolas" panose="020B0609020204030204" pitchFamily="49" charset="0"/>
              </a:rPr>
              <a:t>df</a:t>
            </a:r>
            <a:r>
              <a:rPr lang="de-DE" altLang="en-US" sz="1200" b="1" dirty="0" smtClean="0">
                <a:latin typeface="Consolas" panose="020B0609020204030204" pitchFamily="49" charset="0"/>
                <a:cs typeface="Consolas" panose="020B0609020204030204" pitchFamily="49" charset="0"/>
              </a:rPr>
              <a:t>::</a:t>
            </a:r>
            <a:r>
              <a:rPr lang="de-DE" altLang="en-US" sz="1200" b="1" dirty="0" err="1" smtClean="0">
                <a:latin typeface="Consolas" panose="020B0609020204030204" pitchFamily="49" charset="0"/>
                <a:cs typeface="Consolas" panose="020B0609020204030204" pitchFamily="49" charset="0"/>
              </a:rPr>
              <a:t>sca</a:t>
            </a:r>
            <a:r>
              <a:rPr lang="de-DE" altLang="en-US" sz="1200" b="1" noProof="1" smtClean="0">
                <a:latin typeface="Consolas" panose="020B0609020204030204" pitchFamily="49" charset="0"/>
                <a:cs typeface="Consolas" panose="020B0609020204030204" pitchFamily="49" charset="0"/>
              </a:rPr>
              <a:t>_in</a:t>
            </a:r>
            <a:r>
              <a:rPr lang="de-DE" altLang="en-US" sz="1200" noProof="1" smtClean="0">
                <a:latin typeface="Consolas" panose="020B0609020204030204" pitchFamily="49" charset="0"/>
                <a:cs typeface="Consolas" panose="020B0609020204030204" pitchFamily="49" charset="0"/>
              </a:rPr>
              <a:t>&lt;bool&gt;      </a:t>
            </a:r>
            <a:r>
              <a:rPr lang="de-DE" altLang="en-US" sz="1200" dirty="0" smtClean="0">
                <a:latin typeface="Consolas" panose="020B0609020204030204" pitchFamily="49" charset="0"/>
                <a:cs typeface="Consolas" panose="020B0609020204030204" pitchFamily="49" charset="0"/>
              </a:rPr>
              <a:t>   </a:t>
            </a:r>
            <a:r>
              <a:rPr lang="de-DE" altLang="en-US" sz="1200" noProof="1" smtClean="0">
                <a:latin typeface="Consolas" panose="020B0609020204030204" pitchFamily="49" charset="0"/>
                <a:cs typeface="Consolas" panose="020B0609020204030204" pitchFamily="49" charset="0"/>
              </a:rPr>
              <a:t>in;</a:t>
            </a:r>
          </a:p>
          <a:p>
            <a:pPr marL="0" indent="0" eaLnBrk="1" hangingPunct="1">
              <a:lnSpc>
                <a:spcPct val="90000"/>
              </a:lnSpc>
              <a:spcBef>
                <a:spcPct val="10000"/>
              </a:spcBef>
              <a:spcAft>
                <a:spcPct val="0"/>
              </a:spcAft>
              <a:buFont typeface="Wingdings" panose="05000000000000000000" pitchFamily="2" charset="2"/>
              <a:buNone/>
            </a:pPr>
            <a:r>
              <a:rPr lang="de-DE" altLang="en-US" sz="1200" noProof="1" smtClean="0">
                <a:latin typeface="Consolas" panose="020B0609020204030204" pitchFamily="49" charset="0"/>
                <a:cs typeface="Consolas" panose="020B0609020204030204" pitchFamily="49" charset="0"/>
              </a:rPr>
              <a:t>  </a:t>
            </a:r>
            <a:r>
              <a:rPr lang="de-DE" altLang="en-US" sz="1200" b="1" noProof="1" smtClean="0">
                <a:latin typeface="Consolas" panose="020B0609020204030204" pitchFamily="49" charset="0"/>
                <a:cs typeface="Consolas" panose="020B0609020204030204" pitchFamily="49" charset="0"/>
              </a:rPr>
              <a:t>s</a:t>
            </a:r>
            <a:r>
              <a:rPr lang="de-DE" altLang="en-US" sz="1200" b="1" dirty="0" err="1" smtClean="0">
                <a:latin typeface="Consolas" panose="020B0609020204030204" pitchFamily="49" charset="0"/>
                <a:cs typeface="Consolas" panose="020B0609020204030204" pitchFamily="49" charset="0"/>
              </a:rPr>
              <a:t>ca_t</a:t>
            </a:r>
            <a:r>
              <a:rPr lang="de-DE" altLang="en-US" sz="1200" b="1" noProof="1" smtClean="0">
                <a:latin typeface="Consolas" panose="020B0609020204030204" pitchFamily="49" charset="0"/>
                <a:cs typeface="Consolas" panose="020B0609020204030204" pitchFamily="49" charset="0"/>
              </a:rPr>
              <a:t>df</a:t>
            </a:r>
            <a:r>
              <a:rPr lang="de-DE" altLang="en-US" sz="1200" b="1" dirty="0" smtClean="0">
                <a:latin typeface="Consolas" panose="020B0609020204030204" pitchFamily="49" charset="0"/>
                <a:cs typeface="Consolas" panose="020B0609020204030204" pitchFamily="49" charset="0"/>
              </a:rPr>
              <a:t>::</a:t>
            </a:r>
            <a:r>
              <a:rPr lang="de-DE" altLang="en-US" sz="1200" b="1" dirty="0" err="1" smtClean="0">
                <a:latin typeface="Consolas" panose="020B0609020204030204" pitchFamily="49" charset="0"/>
                <a:cs typeface="Consolas" panose="020B0609020204030204" pitchFamily="49" charset="0"/>
              </a:rPr>
              <a:t>sca</a:t>
            </a:r>
            <a:r>
              <a:rPr lang="de-DE" altLang="en-US" sz="1200" b="1" noProof="1" smtClean="0">
                <a:latin typeface="Consolas" panose="020B0609020204030204" pitchFamily="49" charset="0"/>
                <a:cs typeface="Consolas" panose="020B0609020204030204" pitchFamily="49" charset="0"/>
              </a:rPr>
              <a:t>_out</a:t>
            </a:r>
            <a:r>
              <a:rPr lang="de-DE" altLang="en-US" sz="1200" noProof="1" smtClean="0">
                <a:latin typeface="Consolas" panose="020B0609020204030204" pitchFamily="49" charset="0"/>
                <a:cs typeface="Consolas" panose="020B0609020204030204" pitchFamily="49" charset="0"/>
              </a:rPr>
              <a:t>&lt;sc_int&lt;28&gt; &gt; out;</a:t>
            </a:r>
          </a:p>
          <a:p>
            <a:pPr marL="0" indent="0" eaLnBrk="1" hangingPunct="1">
              <a:lnSpc>
                <a:spcPct val="90000"/>
              </a:lnSpc>
              <a:spcBef>
                <a:spcPct val="10000"/>
              </a:spcBef>
              <a:spcAft>
                <a:spcPct val="0"/>
              </a:spcAft>
              <a:buFont typeface="Wingdings" panose="05000000000000000000" pitchFamily="2" charset="2"/>
              <a:buNone/>
            </a:pPr>
            <a:endParaRPr lang="de-DE" altLang="en-US" sz="1200" noProof="1" smtClean="0">
              <a:latin typeface="Consolas" panose="020B0609020204030204" pitchFamily="49" charset="0"/>
              <a:cs typeface="Consolas" panose="020B0609020204030204" pitchFamily="49" charset="0"/>
            </a:endParaRPr>
          </a:p>
          <a:p>
            <a:pPr marL="0" indent="0" eaLnBrk="1" hangingPunct="1">
              <a:lnSpc>
                <a:spcPct val="90000"/>
              </a:lnSpc>
              <a:spcBef>
                <a:spcPct val="10000"/>
              </a:spcBef>
              <a:spcAft>
                <a:spcPct val="0"/>
              </a:spcAft>
              <a:buFont typeface="Wingdings" panose="05000000000000000000" pitchFamily="2" charset="2"/>
              <a:buNone/>
            </a:pPr>
            <a:r>
              <a:rPr lang="de-DE" altLang="en-US" sz="1200" noProof="1" smtClean="0">
                <a:latin typeface="Consolas" panose="020B0609020204030204" pitchFamily="49" charset="0"/>
                <a:cs typeface="Consolas" panose="020B0609020204030204" pitchFamily="49" charset="0"/>
              </a:rPr>
              <a:t>  void </a:t>
            </a:r>
            <a:r>
              <a:rPr lang="de-DE" altLang="en-US" sz="1200" b="1" dirty="0" err="1" smtClean="0">
                <a:latin typeface="Consolas" panose="020B0609020204030204" pitchFamily="49" charset="0"/>
                <a:cs typeface="Consolas" panose="020B0609020204030204" pitchFamily="49" charset="0"/>
              </a:rPr>
              <a:t>set</a:t>
            </a:r>
            <a:r>
              <a:rPr lang="de-DE" altLang="en-US" sz="1200" b="1" dirty="0" smtClean="0">
                <a:latin typeface="Consolas" panose="020B0609020204030204" pitchFamily="49" charset="0"/>
                <a:cs typeface="Consolas" panose="020B0609020204030204" pitchFamily="49" charset="0"/>
              </a:rPr>
              <a:t>_</a:t>
            </a:r>
            <a:r>
              <a:rPr lang="de-DE" altLang="en-US" sz="1200" b="1" noProof="1" smtClean="0">
                <a:latin typeface="Consolas" panose="020B0609020204030204" pitchFamily="49" charset="0"/>
                <a:cs typeface="Consolas" panose="020B0609020204030204" pitchFamily="49" charset="0"/>
              </a:rPr>
              <a:t>attributes()</a:t>
            </a:r>
            <a:endParaRPr lang="de-DE" altLang="en-US" sz="1200" b="1" dirty="0" smtClean="0">
              <a:latin typeface="Consolas" panose="020B0609020204030204" pitchFamily="49" charset="0"/>
              <a:cs typeface="Consolas" panose="020B0609020204030204" pitchFamily="49" charset="0"/>
            </a:endParaRPr>
          </a:p>
          <a:p>
            <a:pPr marL="0" indent="0" eaLnBrk="1" hangingPunct="1">
              <a:lnSpc>
                <a:spcPct val="90000"/>
              </a:lnSpc>
              <a:spcBef>
                <a:spcPct val="10000"/>
              </a:spcBef>
              <a:spcAft>
                <a:spcPct val="0"/>
              </a:spcAft>
              <a:buFont typeface="Wingdings" panose="05000000000000000000" pitchFamily="2" charset="2"/>
              <a:buNone/>
            </a:pPr>
            <a:r>
              <a:rPr lang="de-DE" altLang="en-US" sz="1200" noProof="1" smtClean="0">
                <a:latin typeface="Consolas" panose="020B0609020204030204" pitchFamily="49" charset="0"/>
                <a:cs typeface="Consolas" panose="020B0609020204030204" pitchFamily="49" charset="0"/>
              </a:rPr>
              <a:t> </a:t>
            </a:r>
            <a:r>
              <a:rPr lang="de-DE" altLang="en-US" sz="1200" dirty="0" smtClean="0">
                <a:latin typeface="Consolas" panose="020B0609020204030204" pitchFamily="49" charset="0"/>
                <a:cs typeface="Consolas" panose="020B0609020204030204" pitchFamily="49" charset="0"/>
              </a:rPr>
              <a:t> </a:t>
            </a:r>
            <a:r>
              <a:rPr lang="de-DE" altLang="en-US" sz="1200" noProof="1" smtClean="0">
                <a:latin typeface="Consolas" panose="020B0609020204030204" pitchFamily="49" charset="0"/>
                <a:cs typeface="Consolas" panose="020B0609020204030204" pitchFamily="49" charset="0"/>
              </a:rPr>
              <a:t>{</a:t>
            </a:r>
          </a:p>
          <a:p>
            <a:pPr marL="0" indent="0" eaLnBrk="1" hangingPunct="1">
              <a:lnSpc>
                <a:spcPct val="90000"/>
              </a:lnSpc>
              <a:spcBef>
                <a:spcPct val="10000"/>
              </a:spcBef>
              <a:spcAft>
                <a:spcPct val="0"/>
              </a:spcAft>
              <a:buFont typeface="Wingdings" panose="05000000000000000000" pitchFamily="2" charset="2"/>
              <a:buNone/>
            </a:pPr>
            <a:r>
              <a:rPr lang="de-DE" altLang="en-US" sz="1200" noProof="1" smtClean="0">
                <a:latin typeface="Consolas" panose="020B0609020204030204" pitchFamily="49" charset="0"/>
                <a:cs typeface="Consolas" panose="020B0609020204030204" pitchFamily="49" charset="0"/>
              </a:rPr>
              <a:t>    in.</a:t>
            </a:r>
            <a:r>
              <a:rPr lang="de-DE" altLang="en-US" sz="1200" b="1" dirty="0" err="1" smtClean="0">
                <a:latin typeface="Consolas" panose="020B0609020204030204" pitchFamily="49" charset="0"/>
                <a:cs typeface="Consolas" panose="020B0609020204030204" pitchFamily="49" charset="0"/>
              </a:rPr>
              <a:t>set</a:t>
            </a:r>
            <a:r>
              <a:rPr lang="de-DE" altLang="en-US" sz="1200" b="1" dirty="0" smtClean="0">
                <a:latin typeface="Consolas" panose="020B0609020204030204" pitchFamily="49" charset="0"/>
                <a:cs typeface="Consolas" panose="020B0609020204030204" pitchFamily="49" charset="0"/>
              </a:rPr>
              <a:t>_</a:t>
            </a:r>
            <a:r>
              <a:rPr lang="de-DE" altLang="en-US" sz="1200" b="1" noProof="1" smtClean="0">
                <a:latin typeface="Consolas" panose="020B0609020204030204" pitchFamily="49" charset="0"/>
                <a:cs typeface="Consolas" panose="020B0609020204030204" pitchFamily="49" charset="0"/>
              </a:rPr>
              <a:t>rate</a:t>
            </a:r>
            <a:r>
              <a:rPr lang="de-DE" altLang="en-US" sz="1200" dirty="0" smtClean="0">
                <a:latin typeface="Consolas" panose="020B0609020204030204" pitchFamily="49" charset="0"/>
                <a:cs typeface="Consolas" panose="020B0609020204030204" pitchFamily="49" charset="0"/>
              </a:rPr>
              <a:t>(</a:t>
            </a:r>
            <a:r>
              <a:rPr lang="de-DE" altLang="en-US" sz="1200" noProof="1" smtClean="0">
                <a:latin typeface="Consolas" panose="020B0609020204030204" pitchFamily="49" charset="0"/>
                <a:cs typeface="Consolas" panose="020B0609020204030204" pitchFamily="49" charset="0"/>
              </a:rPr>
              <a:t>64</a:t>
            </a:r>
            <a:r>
              <a:rPr lang="de-DE" altLang="en-US" sz="1200" dirty="0" smtClean="0">
                <a:latin typeface="Consolas" panose="020B0609020204030204" pitchFamily="49" charset="0"/>
                <a:cs typeface="Consolas" panose="020B0609020204030204" pitchFamily="49" charset="0"/>
              </a:rPr>
              <a:t>)</a:t>
            </a:r>
            <a:r>
              <a:rPr lang="de-DE" altLang="en-US" sz="1200" noProof="1" smtClean="0">
                <a:latin typeface="Consolas" panose="020B0609020204030204" pitchFamily="49" charset="0"/>
                <a:cs typeface="Consolas" panose="020B0609020204030204" pitchFamily="49" charset="0"/>
              </a:rPr>
              <a:t>;</a:t>
            </a:r>
            <a:r>
              <a:rPr lang="de-DE" altLang="en-US" sz="1200" dirty="0" smtClean="0">
                <a:latin typeface="Consolas" panose="020B0609020204030204" pitchFamily="49" charset="0"/>
                <a:cs typeface="Consolas" panose="020B0609020204030204" pitchFamily="49" charset="0"/>
              </a:rPr>
              <a:t>  </a:t>
            </a:r>
            <a:r>
              <a:rPr lang="de-DE" altLang="en-US" sz="1200" i="1" noProof="1" smtClean="0">
                <a:solidFill>
                  <a:srgbClr val="00B050"/>
                </a:solidFill>
                <a:latin typeface="Consolas" panose="020B0609020204030204" pitchFamily="49" charset="0"/>
                <a:cs typeface="Consolas" panose="020B0609020204030204" pitchFamily="49" charset="0"/>
              </a:rPr>
              <a:t>// 16 MHz</a:t>
            </a:r>
          </a:p>
          <a:p>
            <a:pPr marL="0" indent="0" eaLnBrk="1" hangingPunct="1">
              <a:lnSpc>
                <a:spcPct val="90000"/>
              </a:lnSpc>
              <a:spcBef>
                <a:spcPct val="10000"/>
              </a:spcBef>
              <a:spcAft>
                <a:spcPct val="0"/>
              </a:spcAft>
              <a:buFont typeface="Wingdings" panose="05000000000000000000" pitchFamily="2" charset="2"/>
              <a:buNone/>
            </a:pPr>
            <a:r>
              <a:rPr lang="de-DE" altLang="en-US" sz="1200" noProof="1" smtClean="0">
                <a:latin typeface="Consolas" panose="020B0609020204030204" pitchFamily="49" charset="0"/>
                <a:cs typeface="Consolas" panose="020B0609020204030204" pitchFamily="49" charset="0"/>
              </a:rPr>
              <a:t>    out.</a:t>
            </a:r>
            <a:r>
              <a:rPr lang="de-DE" altLang="en-US" sz="1200" b="1" dirty="0" err="1" smtClean="0">
                <a:latin typeface="Consolas" panose="020B0609020204030204" pitchFamily="49" charset="0"/>
                <a:cs typeface="Consolas" panose="020B0609020204030204" pitchFamily="49" charset="0"/>
              </a:rPr>
              <a:t>set</a:t>
            </a:r>
            <a:r>
              <a:rPr lang="de-DE" altLang="en-US" sz="1200" b="1" dirty="0" smtClean="0">
                <a:latin typeface="Consolas" panose="020B0609020204030204" pitchFamily="49" charset="0"/>
                <a:cs typeface="Consolas" panose="020B0609020204030204" pitchFamily="49" charset="0"/>
              </a:rPr>
              <a:t>_</a:t>
            </a:r>
            <a:r>
              <a:rPr lang="de-DE" altLang="en-US" sz="1200" b="1" noProof="1" smtClean="0">
                <a:latin typeface="Consolas" panose="020B0609020204030204" pitchFamily="49" charset="0"/>
                <a:cs typeface="Consolas" panose="020B0609020204030204" pitchFamily="49" charset="0"/>
              </a:rPr>
              <a:t>rate</a:t>
            </a:r>
            <a:r>
              <a:rPr lang="de-DE" altLang="en-US" sz="1200" dirty="0" smtClean="0">
                <a:latin typeface="Consolas" panose="020B0609020204030204" pitchFamily="49" charset="0"/>
                <a:cs typeface="Consolas" panose="020B0609020204030204" pitchFamily="49" charset="0"/>
              </a:rPr>
              <a:t>(</a:t>
            </a:r>
            <a:r>
              <a:rPr lang="de-DE" altLang="en-US" sz="1200" noProof="1" smtClean="0">
                <a:latin typeface="Consolas" panose="020B0609020204030204" pitchFamily="49" charset="0"/>
                <a:cs typeface="Consolas" panose="020B0609020204030204" pitchFamily="49" charset="0"/>
              </a:rPr>
              <a:t>1</a:t>
            </a:r>
            <a:r>
              <a:rPr lang="de-DE" altLang="en-US" sz="1200" dirty="0" smtClean="0">
                <a:latin typeface="Consolas" panose="020B0609020204030204" pitchFamily="49" charset="0"/>
                <a:cs typeface="Consolas" panose="020B0609020204030204" pitchFamily="49" charset="0"/>
              </a:rPr>
              <a:t>)</a:t>
            </a:r>
            <a:r>
              <a:rPr lang="de-DE" altLang="en-US" sz="1200" noProof="1" smtClean="0">
                <a:latin typeface="Consolas" panose="020B0609020204030204" pitchFamily="49" charset="0"/>
                <a:cs typeface="Consolas" panose="020B0609020204030204" pitchFamily="49" charset="0"/>
              </a:rPr>
              <a:t>;  </a:t>
            </a:r>
            <a:r>
              <a:rPr lang="de-DE" altLang="en-US" sz="1200" i="1" noProof="1" smtClean="0">
                <a:solidFill>
                  <a:srgbClr val="00B050"/>
                </a:solidFill>
                <a:latin typeface="Consolas" panose="020B0609020204030204" pitchFamily="49" charset="0"/>
                <a:cs typeface="Consolas" panose="020B0609020204030204" pitchFamily="49" charset="0"/>
              </a:rPr>
              <a:t>// 256 kHz</a:t>
            </a:r>
          </a:p>
          <a:p>
            <a:pPr marL="0" indent="0" eaLnBrk="1" hangingPunct="1">
              <a:lnSpc>
                <a:spcPct val="90000"/>
              </a:lnSpc>
              <a:spcBef>
                <a:spcPct val="10000"/>
              </a:spcBef>
              <a:spcAft>
                <a:spcPct val="0"/>
              </a:spcAft>
              <a:buFont typeface="Wingdings" panose="05000000000000000000" pitchFamily="2" charset="2"/>
              <a:buNone/>
            </a:pPr>
            <a:r>
              <a:rPr lang="de-DE" altLang="en-US" sz="1200" noProof="1" smtClean="0">
                <a:latin typeface="Consolas" panose="020B0609020204030204" pitchFamily="49" charset="0"/>
                <a:cs typeface="Consolas" panose="020B0609020204030204" pitchFamily="49" charset="0"/>
              </a:rPr>
              <a:t>  }</a:t>
            </a:r>
            <a:endParaRPr lang="de-DE" altLang="en-US" sz="1200" dirty="0" smtClean="0">
              <a:latin typeface="Consolas" panose="020B0609020204030204" pitchFamily="49" charset="0"/>
              <a:cs typeface="Consolas" panose="020B0609020204030204" pitchFamily="49" charset="0"/>
            </a:endParaRPr>
          </a:p>
          <a:p>
            <a:pPr marL="0" indent="0" eaLnBrk="1" hangingPunct="1">
              <a:lnSpc>
                <a:spcPct val="90000"/>
              </a:lnSpc>
              <a:spcBef>
                <a:spcPct val="10000"/>
              </a:spcBef>
              <a:spcAft>
                <a:spcPct val="0"/>
              </a:spcAft>
              <a:buFont typeface="Wingdings" panose="05000000000000000000" pitchFamily="2" charset="2"/>
              <a:buNone/>
            </a:pPr>
            <a:endParaRPr lang="de-DE" altLang="en-US" sz="1200" dirty="0" smtClean="0">
              <a:latin typeface="Consolas" panose="020B0609020204030204" pitchFamily="49" charset="0"/>
              <a:cs typeface="Consolas" panose="020B0609020204030204" pitchFamily="49" charset="0"/>
            </a:endParaRPr>
          </a:p>
          <a:p>
            <a:pPr marL="0" indent="0" eaLnBrk="1" hangingPunct="1">
              <a:lnSpc>
                <a:spcPct val="90000"/>
              </a:lnSpc>
              <a:spcBef>
                <a:spcPct val="10000"/>
              </a:spcBef>
              <a:spcAft>
                <a:spcPct val="0"/>
              </a:spcAft>
              <a:buFont typeface="Wingdings" panose="05000000000000000000" pitchFamily="2" charset="2"/>
              <a:buNone/>
            </a:pPr>
            <a:r>
              <a:rPr lang="de-DE" altLang="en-US" sz="1200" noProof="1" smtClean="0">
                <a:latin typeface="Consolas" panose="020B0609020204030204" pitchFamily="49" charset="0"/>
                <a:cs typeface="Consolas" panose="020B0609020204030204" pitchFamily="49" charset="0"/>
              </a:rPr>
              <a:t>  void </a:t>
            </a:r>
            <a:r>
              <a:rPr lang="de-DE" altLang="en-US" sz="1200" b="1" noProof="1" smtClean="0">
                <a:latin typeface="Consolas" panose="020B0609020204030204" pitchFamily="49" charset="0"/>
                <a:cs typeface="Consolas" panose="020B0609020204030204" pitchFamily="49" charset="0"/>
              </a:rPr>
              <a:t>ac_</a:t>
            </a:r>
            <a:r>
              <a:rPr lang="de-DE" altLang="en-US" sz="1200" b="1" dirty="0" err="1" smtClean="0">
                <a:latin typeface="Consolas" panose="020B0609020204030204" pitchFamily="49" charset="0"/>
                <a:cs typeface="Consolas" panose="020B0609020204030204" pitchFamily="49" charset="0"/>
              </a:rPr>
              <a:t>processing</a:t>
            </a:r>
            <a:r>
              <a:rPr lang="de-DE" altLang="en-US" sz="1200" noProof="1" smtClean="0">
                <a:latin typeface="Consolas" panose="020B0609020204030204" pitchFamily="49" charset="0"/>
                <a:cs typeface="Consolas" panose="020B0609020204030204" pitchFamily="49" charset="0"/>
              </a:rPr>
              <a:t>()</a:t>
            </a:r>
          </a:p>
          <a:p>
            <a:pPr marL="0" indent="0" eaLnBrk="1" hangingPunct="1">
              <a:lnSpc>
                <a:spcPct val="90000"/>
              </a:lnSpc>
              <a:spcBef>
                <a:spcPct val="10000"/>
              </a:spcBef>
              <a:spcAft>
                <a:spcPct val="0"/>
              </a:spcAft>
              <a:buFont typeface="Wingdings" panose="05000000000000000000" pitchFamily="2" charset="2"/>
              <a:buNone/>
            </a:pPr>
            <a:r>
              <a:rPr lang="de-DE" altLang="en-US" sz="1200" noProof="1" smtClean="0">
                <a:latin typeface="Consolas" panose="020B0609020204030204" pitchFamily="49" charset="0"/>
                <a:cs typeface="Consolas" panose="020B0609020204030204" pitchFamily="49" charset="0"/>
              </a:rPr>
              <a:t>  {</a:t>
            </a:r>
          </a:p>
          <a:p>
            <a:pPr marL="0" indent="0" eaLnBrk="1" hangingPunct="1">
              <a:lnSpc>
                <a:spcPct val="90000"/>
              </a:lnSpc>
              <a:spcBef>
                <a:spcPct val="10000"/>
              </a:spcBef>
              <a:spcAft>
                <a:spcPct val="0"/>
              </a:spcAft>
              <a:buFont typeface="Wingdings" panose="05000000000000000000" pitchFamily="2" charset="2"/>
              <a:buNone/>
            </a:pPr>
            <a:r>
              <a:rPr lang="de-DE" altLang="en-US" sz="1200" dirty="0" smtClean="0">
                <a:latin typeface="Consolas" panose="020B0609020204030204" pitchFamily="49" charset="0"/>
                <a:cs typeface="Consolas" panose="020B0609020204030204" pitchFamily="49" charset="0"/>
              </a:rPr>
              <a:t>    double </a:t>
            </a:r>
            <a:r>
              <a:rPr lang="de-DE" altLang="en-US" sz="1200" noProof="1" smtClean="0">
                <a:latin typeface="Consolas" panose="020B0609020204030204" pitchFamily="49" charset="0"/>
                <a:cs typeface="Consolas" panose="020B0609020204030204" pitchFamily="49" charset="0"/>
              </a:rPr>
              <a:t> </a:t>
            </a:r>
            <a:r>
              <a:rPr lang="de-DE" altLang="en-US" sz="1200" dirty="0" smtClean="0">
                <a:latin typeface="Consolas" panose="020B0609020204030204" pitchFamily="49" charset="0"/>
                <a:cs typeface="Consolas" panose="020B0609020204030204" pitchFamily="49" charset="0"/>
              </a:rPr>
              <a:t>    </a:t>
            </a:r>
            <a:r>
              <a:rPr lang="de-DE" altLang="en-US" sz="1200" noProof="1" smtClean="0">
                <a:latin typeface="Consolas" panose="020B0609020204030204" pitchFamily="49" charset="0"/>
                <a:cs typeface="Consolas" panose="020B0609020204030204" pitchFamily="49" charset="0"/>
              </a:rPr>
              <a:t>k </a:t>
            </a:r>
            <a:r>
              <a:rPr lang="de-DE" altLang="en-US" sz="1200" dirty="0" smtClean="0">
                <a:latin typeface="Consolas" panose="020B0609020204030204" pitchFamily="49" charset="0"/>
                <a:cs typeface="Consolas" panose="020B0609020204030204" pitchFamily="49" charset="0"/>
              </a:rPr>
              <a:t> </a:t>
            </a:r>
            <a:r>
              <a:rPr lang="de-DE" altLang="en-US" sz="1200" noProof="1" smtClean="0">
                <a:latin typeface="Consolas" panose="020B0609020204030204" pitchFamily="49" charset="0"/>
                <a:cs typeface="Consolas" panose="020B0609020204030204" pitchFamily="49" charset="0"/>
              </a:rPr>
              <a:t>= 64</a:t>
            </a:r>
            <a:r>
              <a:rPr lang="de-DE" altLang="en-US" sz="1200" dirty="0" smtClean="0">
                <a:latin typeface="Consolas" panose="020B0609020204030204" pitchFamily="49" charset="0"/>
                <a:cs typeface="Consolas" panose="020B0609020204030204" pitchFamily="49" charset="0"/>
              </a:rPr>
              <a:t>.0</a:t>
            </a:r>
            <a:r>
              <a:rPr lang="de-DE" altLang="en-US" sz="1200" noProof="1" smtClean="0">
                <a:latin typeface="Consolas" panose="020B0609020204030204" pitchFamily="49" charset="0"/>
                <a:cs typeface="Consolas" panose="020B0609020204030204" pitchFamily="49" charset="0"/>
              </a:rPr>
              <a:t>; </a:t>
            </a:r>
            <a:endParaRPr lang="de-DE" altLang="en-US" sz="1200" dirty="0" smtClean="0">
              <a:latin typeface="Consolas" panose="020B0609020204030204" pitchFamily="49" charset="0"/>
              <a:cs typeface="Consolas" panose="020B0609020204030204" pitchFamily="49" charset="0"/>
            </a:endParaRPr>
          </a:p>
          <a:p>
            <a:pPr marL="0" indent="0" eaLnBrk="1" hangingPunct="1">
              <a:lnSpc>
                <a:spcPct val="90000"/>
              </a:lnSpc>
              <a:spcBef>
                <a:spcPct val="10000"/>
              </a:spcBef>
              <a:spcAft>
                <a:spcPct val="0"/>
              </a:spcAft>
              <a:buFont typeface="Wingdings" panose="05000000000000000000" pitchFamily="2" charset="2"/>
              <a:buNone/>
            </a:pPr>
            <a:r>
              <a:rPr lang="de-DE" altLang="en-US" sz="1200" dirty="0" smtClean="0">
                <a:latin typeface="Consolas" panose="020B0609020204030204" pitchFamily="49" charset="0"/>
                <a:cs typeface="Consolas" panose="020B0609020204030204" pitchFamily="49" charset="0"/>
              </a:rPr>
              <a:t>    double      </a:t>
            </a:r>
            <a:r>
              <a:rPr lang="de-DE" altLang="en-US" sz="1200" noProof="1" smtClean="0">
                <a:latin typeface="Consolas" panose="020B0609020204030204" pitchFamily="49" charset="0"/>
                <a:cs typeface="Consolas" panose="020B0609020204030204" pitchFamily="49" charset="0"/>
              </a:rPr>
              <a:t>n </a:t>
            </a:r>
            <a:r>
              <a:rPr lang="de-DE" altLang="en-US" sz="1200" dirty="0" smtClean="0">
                <a:latin typeface="Consolas" panose="020B0609020204030204" pitchFamily="49" charset="0"/>
                <a:cs typeface="Consolas" panose="020B0609020204030204" pitchFamily="49" charset="0"/>
              </a:rPr>
              <a:t> </a:t>
            </a:r>
            <a:r>
              <a:rPr lang="de-DE" altLang="en-US" sz="1200" noProof="1" smtClean="0">
                <a:latin typeface="Consolas" panose="020B0609020204030204" pitchFamily="49" charset="0"/>
                <a:cs typeface="Consolas" panose="020B0609020204030204" pitchFamily="49" charset="0"/>
              </a:rPr>
              <a:t>= </a:t>
            </a:r>
            <a:r>
              <a:rPr lang="de-DE" altLang="en-US" sz="1200" dirty="0" smtClean="0">
                <a:latin typeface="Consolas" panose="020B0609020204030204" pitchFamily="49" charset="0"/>
                <a:cs typeface="Consolas" panose="020B0609020204030204" pitchFamily="49" charset="0"/>
              </a:rPr>
              <a:t>  </a:t>
            </a:r>
            <a:r>
              <a:rPr lang="de-DE" altLang="en-US" sz="1200" noProof="1" smtClean="0">
                <a:latin typeface="Consolas" panose="020B0609020204030204" pitchFamily="49" charset="0"/>
                <a:cs typeface="Consolas" panose="020B0609020204030204" pitchFamily="49" charset="0"/>
              </a:rPr>
              <a:t>3</a:t>
            </a:r>
            <a:r>
              <a:rPr lang="de-DE" altLang="en-US" sz="1200" dirty="0" smtClean="0">
                <a:latin typeface="Consolas" panose="020B0609020204030204" pitchFamily="49" charset="0"/>
                <a:cs typeface="Consolas" panose="020B0609020204030204" pitchFamily="49" charset="0"/>
              </a:rPr>
              <a:t>.0</a:t>
            </a:r>
            <a:r>
              <a:rPr lang="de-DE" altLang="en-US" sz="1200" noProof="1" smtClean="0">
                <a:latin typeface="Consolas" panose="020B0609020204030204" pitchFamily="49" charset="0"/>
                <a:cs typeface="Consolas" panose="020B0609020204030204" pitchFamily="49" charset="0"/>
              </a:rPr>
              <a:t>; </a:t>
            </a:r>
            <a:endParaRPr lang="de-DE" altLang="en-US" sz="1200" dirty="0" smtClean="0">
              <a:latin typeface="Consolas" panose="020B0609020204030204" pitchFamily="49" charset="0"/>
              <a:cs typeface="Consolas" panose="020B0609020204030204" pitchFamily="49" charset="0"/>
            </a:endParaRPr>
          </a:p>
          <a:p>
            <a:pPr marL="0" indent="0" eaLnBrk="1" hangingPunct="1">
              <a:lnSpc>
                <a:spcPct val="90000"/>
              </a:lnSpc>
              <a:spcBef>
                <a:spcPct val="10000"/>
              </a:spcBef>
              <a:spcAft>
                <a:spcPct val="0"/>
              </a:spcAft>
              <a:buFont typeface="Wingdings" panose="05000000000000000000" pitchFamily="2" charset="2"/>
              <a:buNone/>
            </a:pPr>
            <a:endParaRPr lang="de-DE" altLang="en-US" sz="1200" i="1" dirty="0" smtClean="0">
              <a:latin typeface="Consolas" panose="020B0609020204030204" pitchFamily="49" charset="0"/>
              <a:cs typeface="Consolas" panose="020B0609020204030204" pitchFamily="49" charset="0"/>
            </a:endParaRPr>
          </a:p>
          <a:p>
            <a:pPr marL="0" indent="0" eaLnBrk="1" hangingPunct="1">
              <a:lnSpc>
                <a:spcPct val="90000"/>
              </a:lnSpc>
              <a:spcBef>
                <a:spcPct val="10000"/>
              </a:spcBef>
              <a:spcAft>
                <a:spcPct val="0"/>
              </a:spcAft>
              <a:buFont typeface="Wingdings" panose="05000000000000000000" pitchFamily="2" charset="2"/>
              <a:buNone/>
            </a:pPr>
            <a:r>
              <a:rPr lang="de-DE" altLang="en-US" sz="1200" i="1" dirty="0" smtClean="0">
                <a:latin typeface="Consolas" panose="020B0609020204030204" pitchFamily="49" charset="0"/>
                <a:cs typeface="Consolas" panose="020B0609020204030204" pitchFamily="49" charset="0"/>
              </a:rPr>
              <a:t>    </a:t>
            </a:r>
            <a:r>
              <a:rPr lang="de-DE" altLang="en-US" sz="1200" i="1" noProof="1" smtClean="0">
                <a:solidFill>
                  <a:srgbClr val="00B050"/>
                </a:solidFill>
                <a:latin typeface="Consolas" panose="020B0609020204030204" pitchFamily="49" charset="0"/>
                <a:cs typeface="Consolas" panose="020B0609020204030204" pitchFamily="49" charset="0"/>
              </a:rPr>
              <a:t>// complex transfer function:</a:t>
            </a:r>
          </a:p>
          <a:p>
            <a:pPr marL="0" indent="0" eaLnBrk="1" hangingPunct="1">
              <a:lnSpc>
                <a:spcPct val="90000"/>
              </a:lnSpc>
              <a:spcBef>
                <a:spcPct val="10000"/>
              </a:spcBef>
              <a:spcAft>
                <a:spcPct val="0"/>
              </a:spcAft>
              <a:buFont typeface="Wingdings" panose="05000000000000000000" pitchFamily="2" charset="2"/>
              <a:buNone/>
            </a:pPr>
            <a:r>
              <a:rPr lang="de-DE" altLang="en-US" sz="1200" noProof="1" smtClean="0">
                <a:latin typeface="Consolas" panose="020B0609020204030204" pitchFamily="49" charset="0"/>
                <a:cs typeface="Consolas" panose="020B0609020204030204" pitchFamily="49" charset="0"/>
              </a:rPr>
              <a:t> </a:t>
            </a:r>
            <a:r>
              <a:rPr lang="de-DE" altLang="en-US" sz="1200" dirty="0" smtClean="0">
                <a:latin typeface="Consolas" panose="020B0609020204030204" pitchFamily="49" charset="0"/>
                <a:cs typeface="Consolas" panose="020B0609020204030204" pitchFamily="49" charset="0"/>
              </a:rPr>
              <a:t>   </a:t>
            </a:r>
            <a:r>
              <a:rPr lang="de-DE" altLang="en-US" sz="1200" b="1" dirty="0" err="1" smtClean="0">
                <a:latin typeface="Consolas" panose="020B0609020204030204" pitchFamily="49" charset="0"/>
                <a:cs typeface="Consolas" panose="020B0609020204030204" pitchFamily="49" charset="0"/>
              </a:rPr>
              <a:t>sca</a:t>
            </a:r>
            <a:r>
              <a:rPr lang="de-DE" altLang="en-US" sz="1200" b="1" dirty="0" smtClean="0">
                <a:latin typeface="Consolas" panose="020B0609020204030204" pitchFamily="49" charset="0"/>
                <a:cs typeface="Consolas" panose="020B0609020204030204" pitchFamily="49" charset="0"/>
              </a:rPr>
              <a:t>_</a:t>
            </a:r>
            <a:r>
              <a:rPr lang="de-DE" altLang="en-US" sz="1200" b="1" noProof="1" smtClean="0">
                <a:latin typeface="Consolas" panose="020B0609020204030204" pitchFamily="49" charset="0"/>
                <a:cs typeface="Consolas" panose="020B0609020204030204" pitchFamily="49" charset="0"/>
              </a:rPr>
              <a:t>complex</a:t>
            </a:r>
            <a:r>
              <a:rPr lang="de-DE" altLang="en-US" sz="1200" noProof="1" smtClean="0">
                <a:latin typeface="Consolas" panose="020B0609020204030204" pitchFamily="49" charset="0"/>
                <a:cs typeface="Consolas" panose="020B0609020204030204" pitchFamily="49" charset="0"/>
              </a:rPr>
              <a:t> h</a:t>
            </a:r>
            <a:r>
              <a:rPr lang="de-DE" altLang="en-US" sz="1200" dirty="0" smtClean="0">
                <a:latin typeface="Consolas" panose="020B0609020204030204" pitchFamily="49" charset="0"/>
                <a:cs typeface="Consolas" panose="020B0609020204030204" pitchFamily="49" charset="0"/>
              </a:rPr>
              <a:t>;</a:t>
            </a:r>
          </a:p>
          <a:p>
            <a:pPr marL="0" indent="0" eaLnBrk="1" hangingPunct="1">
              <a:lnSpc>
                <a:spcPct val="90000"/>
              </a:lnSpc>
              <a:spcBef>
                <a:spcPct val="10000"/>
              </a:spcBef>
              <a:spcAft>
                <a:spcPct val="0"/>
              </a:spcAft>
              <a:buFont typeface="Wingdings" panose="05000000000000000000" pitchFamily="2" charset="2"/>
              <a:buNone/>
            </a:pPr>
            <a:r>
              <a:rPr lang="de-DE" altLang="en-US" sz="1200" dirty="0" smtClean="0">
                <a:latin typeface="Consolas" panose="020B0609020204030204" pitchFamily="49" charset="0"/>
                <a:cs typeface="Consolas" panose="020B0609020204030204" pitchFamily="49" charset="0"/>
              </a:rPr>
              <a:t>    h</a:t>
            </a:r>
            <a:r>
              <a:rPr lang="de-DE" altLang="en-US" sz="1200" noProof="1" smtClean="0">
                <a:latin typeface="Consolas" panose="020B0609020204030204" pitchFamily="49" charset="0"/>
                <a:cs typeface="Consolas" panose="020B0609020204030204" pitchFamily="49" charset="0"/>
              </a:rPr>
              <a:t> = pow(</a:t>
            </a:r>
            <a:r>
              <a:rPr lang="de-DE" altLang="en-US" sz="1200" dirty="0" smtClean="0">
                <a:latin typeface="Consolas" panose="020B0609020204030204" pitchFamily="49" charset="0"/>
                <a:cs typeface="Consolas" panose="020B0609020204030204" pitchFamily="49" charset="0"/>
              </a:rPr>
              <a:t> </a:t>
            </a:r>
            <a:r>
              <a:rPr lang="de-DE" altLang="en-US" sz="1200" noProof="1" smtClean="0">
                <a:latin typeface="Consolas" panose="020B0609020204030204" pitchFamily="49" charset="0"/>
                <a:cs typeface="Consolas" panose="020B0609020204030204" pitchFamily="49" charset="0"/>
              </a:rPr>
              <a:t>(1</a:t>
            </a:r>
            <a:r>
              <a:rPr lang="de-DE" altLang="en-US" sz="1200" dirty="0" smtClean="0">
                <a:latin typeface="Consolas" panose="020B0609020204030204" pitchFamily="49" charset="0"/>
                <a:cs typeface="Consolas" panose="020B0609020204030204" pitchFamily="49" charset="0"/>
              </a:rPr>
              <a:t>.0 </a:t>
            </a:r>
            <a:r>
              <a:rPr lang="de-DE" altLang="en-US" sz="1200" noProof="1" smtClean="0">
                <a:latin typeface="Consolas" panose="020B0609020204030204" pitchFamily="49" charset="0"/>
                <a:cs typeface="Consolas" panose="020B0609020204030204" pitchFamily="49" charset="0"/>
              </a:rPr>
              <a:t>–</a:t>
            </a:r>
            <a:r>
              <a:rPr lang="de-DE" altLang="en-US" sz="1200" dirty="0" smtClean="0">
                <a:latin typeface="Consolas" panose="020B0609020204030204" pitchFamily="49" charset="0"/>
                <a:cs typeface="Consolas" panose="020B0609020204030204" pitchFamily="49" charset="0"/>
              </a:rPr>
              <a:t> </a:t>
            </a:r>
            <a:r>
              <a:rPr lang="de-DE" altLang="en-US" sz="1200" b="1" dirty="0" err="1" smtClean="0">
                <a:latin typeface="Consolas" panose="020B0609020204030204" pitchFamily="49" charset="0"/>
                <a:cs typeface="Consolas" panose="020B0609020204030204" pitchFamily="49" charset="0"/>
              </a:rPr>
              <a:t>sca_ac_z</a:t>
            </a:r>
            <a:r>
              <a:rPr lang="de-DE" altLang="en-US" sz="1200" dirty="0" smtClean="0">
                <a:latin typeface="Consolas" panose="020B0609020204030204" pitchFamily="49" charset="0"/>
                <a:cs typeface="Consolas" panose="020B0609020204030204" pitchFamily="49" charset="0"/>
              </a:rPr>
              <a:t>(-k</a:t>
            </a:r>
            <a:r>
              <a:rPr lang="de-DE" altLang="en-US" sz="1200" noProof="1" smtClean="0">
                <a:latin typeface="Consolas" panose="020B0609020204030204" pitchFamily="49" charset="0"/>
                <a:cs typeface="Consolas" panose="020B0609020204030204" pitchFamily="49" charset="0"/>
              </a:rPr>
              <a:t>))</a:t>
            </a:r>
            <a:r>
              <a:rPr lang="de-DE" altLang="en-US" sz="1200" dirty="0" smtClean="0">
                <a:latin typeface="Consolas" panose="020B0609020204030204" pitchFamily="49" charset="0"/>
                <a:cs typeface="Consolas" panose="020B0609020204030204" pitchFamily="49" charset="0"/>
              </a:rPr>
              <a:t> </a:t>
            </a:r>
            <a:r>
              <a:rPr lang="de-DE" altLang="en-US" sz="1200" noProof="1" smtClean="0">
                <a:latin typeface="Consolas" panose="020B0609020204030204" pitchFamily="49" charset="0"/>
                <a:cs typeface="Consolas" panose="020B0609020204030204" pitchFamily="49" charset="0"/>
              </a:rPr>
              <a:t>/</a:t>
            </a:r>
            <a:endParaRPr lang="de-DE" altLang="en-US" sz="1200" dirty="0" smtClean="0">
              <a:latin typeface="Consolas" panose="020B0609020204030204" pitchFamily="49" charset="0"/>
              <a:cs typeface="Consolas" panose="020B0609020204030204" pitchFamily="49" charset="0"/>
            </a:endParaRPr>
          </a:p>
          <a:p>
            <a:pPr marL="0" indent="0" eaLnBrk="1" hangingPunct="1">
              <a:lnSpc>
                <a:spcPct val="90000"/>
              </a:lnSpc>
              <a:spcBef>
                <a:spcPct val="10000"/>
              </a:spcBef>
              <a:spcAft>
                <a:spcPct val="0"/>
              </a:spcAft>
              <a:buFont typeface="Wingdings" panose="05000000000000000000" pitchFamily="2" charset="2"/>
              <a:buNone/>
            </a:pPr>
            <a:r>
              <a:rPr lang="de-DE" altLang="en-US" sz="1200" dirty="0" smtClean="0">
                <a:latin typeface="Consolas" panose="020B0609020204030204" pitchFamily="49" charset="0"/>
                <a:cs typeface="Consolas" panose="020B0609020204030204" pitchFamily="49" charset="0"/>
              </a:rPr>
              <a:t>             </a:t>
            </a:r>
            <a:r>
              <a:rPr lang="de-DE" altLang="en-US" sz="1200" noProof="1" smtClean="0">
                <a:latin typeface="Consolas" panose="020B0609020204030204" pitchFamily="49" charset="0"/>
                <a:cs typeface="Consolas" panose="020B0609020204030204" pitchFamily="49" charset="0"/>
              </a:rPr>
              <a:t>(1</a:t>
            </a:r>
            <a:r>
              <a:rPr lang="de-DE" altLang="en-US" sz="1200" dirty="0" smtClean="0">
                <a:latin typeface="Consolas" panose="020B0609020204030204" pitchFamily="49" charset="0"/>
                <a:cs typeface="Consolas" panose="020B0609020204030204" pitchFamily="49" charset="0"/>
              </a:rPr>
              <a:t>.0 </a:t>
            </a:r>
            <a:r>
              <a:rPr lang="de-DE" altLang="en-US" sz="1200" noProof="1" smtClean="0">
                <a:latin typeface="Consolas" panose="020B0609020204030204" pitchFamily="49" charset="0"/>
                <a:cs typeface="Consolas" panose="020B0609020204030204" pitchFamily="49" charset="0"/>
              </a:rPr>
              <a:t>–</a:t>
            </a:r>
            <a:r>
              <a:rPr lang="de-DE" altLang="en-US" sz="1200" dirty="0" smtClean="0">
                <a:latin typeface="Consolas" panose="020B0609020204030204" pitchFamily="49" charset="0"/>
                <a:cs typeface="Consolas" panose="020B0609020204030204" pitchFamily="49" charset="0"/>
              </a:rPr>
              <a:t> </a:t>
            </a:r>
            <a:r>
              <a:rPr lang="de-DE" altLang="en-US" sz="1200" b="1" dirty="0" err="1" smtClean="0">
                <a:latin typeface="Consolas" panose="020B0609020204030204" pitchFamily="49" charset="0"/>
                <a:cs typeface="Consolas" panose="020B0609020204030204" pitchFamily="49" charset="0"/>
              </a:rPr>
              <a:t>sca_ac_z</a:t>
            </a:r>
            <a:r>
              <a:rPr lang="de-DE" altLang="en-US" sz="1200" dirty="0" smtClean="0">
                <a:latin typeface="Consolas" panose="020B0609020204030204" pitchFamily="49" charset="0"/>
                <a:cs typeface="Consolas" panose="020B0609020204030204" pitchFamily="49" charset="0"/>
              </a:rPr>
              <a:t>(-1</a:t>
            </a:r>
            <a:r>
              <a:rPr lang="de-DE" altLang="en-US" sz="1200" noProof="1" smtClean="0">
                <a:latin typeface="Consolas" panose="020B0609020204030204" pitchFamily="49" charset="0"/>
                <a:cs typeface="Consolas" panose="020B0609020204030204" pitchFamily="49" charset="0"/>
              </a:rPr>
              <a:t>)</a:t>
            </a:r>
            <a:r>
              <a:rPr lang="de-DE" altLang="en-US" sz="1200" dirty="0" smtClean="0">
                <a:latin typeface="Consolas" panose="020B0609020204030204" pitchFamily="49" charset="0"/>
                <a:cs typeface="Consolas" panose="020B0609020204030204" pitchFamily="49" charset="0"/>
              </a:rPr>
              <a:t>)</a:t>
            </a:r>
            <a:r>
              <a:rPr lang="de-DE" altLang="en-US" sz="1200" noProof="1" smtClean="0">
                <a:latin typeface="Consolas" panose="020B0609020204030204" pitchFamily="49" charset="0"/>
                <a:cs typeface="Consolas" panose="020B0609020204030204" pitchFamily="49" charset="0"/>
              </a:rPr>
              <a:t>,n);</a:t>
            </a:r>
          </a:p>
          <a:p>
            <a:pPr marL="0" indent="0" eaLnBrk="1" hangingPunct="1">
              <a:lnSpc>
                <a:spcPct val="90000"/>
              </a:lnSpc>
              <a:spcBef>
                <a:spcPct val="10000"/>
              </a:spcBef>
              <a:spcAft>
                <a:spcPct val="0"/>
              </a:spcAft>
              <a:buFont typeface="Wingdings" panose="05000000000000000000" pitchFamily="2" charset="2"/>
              <a:buNone/>
            </a:pPr>
            <a:r>
              <a:rPr lang="de-DE" altLang="en-US" sz="1200" noProof="1" smtClean="0">
                <a:latin typeface="Consolas" panose="020B0609020204030204" pitchFamily="49" charset="0"/>
                <a:cs typeface="Consolas" panose="020B0609020204030204" pitchFamily="49" charset="0"/>
              </a:rPr>
              <a:t>    </a:t>
            </a:r>
          </a:p>
          <a:p>
            <a:pPr marL="0" indent="0" eaLnBrk="1" hangingPunct="1">
              <a:lnSpc>
                <a:spcPct val="90000"/>
              </a:lnSpc>
              <a:spcBef>
                <a:spcPct val="10000"/>
              </a:spcBef>
              <a:spcAft>
                <a:spcPct val="0"/>
              </a:spcAft>
              <a:buFont typeface="Wingdings" panose="05000000000000000000" pitchFamily="2" charset="2"/>
              <a:buNone/>
            </a:pPr>
            <a:r>
              <a:rPr lang="de-DE" altLang="en-US" sz="1200" noProof="1" smtClean="0">
                <a:latin typeface="Consolas" panose="020B0609020204030204" pitchFamily="49" charset="0"/>
                <a:cs typeface="Consolas" panose="020B0609020204030204" pitchFamily="49" charset="0"/>
              </a:rPr>
              <a:t>    </a:t>
            </a:r>
            <a:r>
              <a:rPr lang="de-DE" altLang="en-US" sz="1200" b="1" dirty="0" err="1" smtClean="0">
                <a:latin typeface="Consolas" panose="020B0609020204030204" pitchFamily="49" charset="0"/>
                <a:cs typeface="Consolas" panose="020B0609020204030204" pitchFamily="49" charset="0"/>
              </a:rPr>
              <a:t>sca_ac</a:t>
            </a:r>
            <a:r>
              <a:rPr lang="de-DE" altLang="en-US" sz="1200" dirty="0" smtClean="0">
                <a:latin typeface="Consolas" panose="020B0609020204030204" pitchFamily="49" charset="0"/>
                <a:cs typeface="Consolas" panose="020B0609020204030204" pitchFamily="49" charset="0"/>
              </a:rPr>
              <a:t>(out)</a:t>
            </a:r>
            <a:r>
              <a:rPr lang="de-DE" altLang="en-US" sz="1200" noProof="1" smtClean="0">
                <a:latin typeface="Consolas" panose="020B0609020204030204" pitchFamily="49" charset="0"/>
                <a:cs typeface="Consolas" panose="020B0609020204030204" pitchFamily="49" charset="0"/>
              </a:rPr>
              <a:t> = h * </a:t>
            </a:r>
            <a:r>
              <a:rPr lang="de-DE" altLang="en-US" sz="1200" b="1" dirty="0" err="1" smtClean="0">
                <a:latin typeface="Consolas" panose="020B0609020204030204" pitchFamily="49" charset="0"/>
                <a:cs typeface="Consolas" panose="020B0609020204030204" pitchFamily="49" charset="0"/>
              </a:rPr>
              <a:t>sca_ac</a:t>
            </a:r>
            <a:r>
              <a:rPr lang="de-DE" altLang="en-US" sz="1200" dirty="0" smtClean="0">
                <a:latin typeface="Consolas" panose="020B0609020204030204" pitchFamily="49" charset="0"/>
                <a:cs typeface="Consolas" panose="020B0609020204030204" pitchFamily="49" charset="0"/>
              </a:rPr>
              <a:t>(in) ;</a:t>
            </a:r>
            <a:endParaRPr lang="de-DE" altLang="en-US" sz="1200" noProof="1" smtClean="0">
              <a:latin typeface="Consolas" panose="020B0609020204030204" pitchFamily="49" charset="0"/>
              <a:cs typeface="Consolas" panose="020B0609020204030204" pitchFamily="49" charset="0"/>
            </a:endParaRPr>
          </a:p>
          <a:p>
            <a:pPr marL="0" indent="0" eaLnBrk="1" hangingPunct="1">
              <a:lnSpc>
                <a:spcPct val="90000"/>
              </a:lnSpc>
              <a:spcBef>
                <a:spcPct val="10000"/>
              </a:spcBef>
              <a:spcAft>
                <a:spcPct val="0"/>
              </a:spcAft>
              <a:buFont typeface="Wingdings" panose="05000000000000000000" pitchFamily="2" charset="2"/>
              <a:buNone/>
            </a:pPr>
            <a:r>
              <a:rPr lang="de-DE" altLang="en-US" sz="1200" noProof="1" smtClean="0">
                <a:latin typeface="Consolas" panose="020B0609020204030204" pitchFamily="49" charset="0"/>
                <a:cs typeface="Consolas" panose="020B0609020204030204" pitchFamily="49" charset="0"/>
              </a:rPr>
              <a:t>  }</a:t>
            </a:r>
            <a:endParaRPr lang="en-US" altLang="en-US" sz="1200" dirty="0" smtClean="0">
              <a:latin typeface="Consolas" panose="020B0609020204030204" pitchFamily="49" charset="0"/>
              <a:cs typeface="Consolas" panose="020B0609020204030204" pitchFamily="49" charset="0"/>
            </a:endParaRPr>
          </a:p>
        </p:txBody>
      </p:sp>
      <p:sp>
        <p:nvSpPr>
          <p:cNvPr id="58372" name="Rectangle 2"/>
          <p:cNvSpPr>
            <a:spLocks noGrp="1" noChangeArrowheads="1"/>
          </p:cNvSpPr>
          <p:nvPr>
            <p:ph type="title"/>
          </p:nvPr>
        </p:nvSpPr>
        <p:spPr/>
        <p:txBody>
          <a:bodyPr/>
          <a:lstStyle/>
          <a:p>
            <a:r>
              <a:rPr lang="de-DE" dirty="0" smtClean="0"/>
              <a:t>SystemC AMS AC Modeling</a:t>
            </a:r>
            <a:endParaRPr lang="en-GB" altLang="en-US" dirty="0" smtClean="0"/>
          </a:p>
        </p:txBody>
      </p:sp>
      <p:sp>
        <p:nvSpPr>
          <p:cNvPr id="58373" name="Textplatzhalter 1"/>
          <p:cNvSpPr>
            <a:spLocks noGrp="1"/>
          </p:cNvSpPr>
          <p:nvPr>
            <p:ph type="body" sz="quarter" idx="13"/>
          </p:nvPr>
        </p:nvSpPr>
        <p:spPr/>
        <p:txBody>
          <a:bodyPr/>
          <a:lstStyle/>
          <a:p>
            <a:pPr eaLnBrk="1" hangingPunct="1"/>
            <a:r>
              <a:rPr lang="en-GB" altLang="en-US" smtClean="0"/>
              <a:t>Frequency Domain </a:t>
            </a:r>
            <a:r>
              <a:rPr lang="en-US" altLang="en-US" smtClean="0"/>
              <a:t>Description</a:t>
            </a:r>
            <a:r>
              <a:rPr lang="en-GB" altLang="en-US" smtClean="0"/>
              <a:t> for TDF Models</a:t>
            </a:r>
            <a:endParaRPr lang="en-US" altLang="en-US" dirty="0" smtClean="0"/>
          </a:p>
        </p:txBody>
      </p:sp>
      <p:sp>
        <p:nvSpPr>
          <p:cNvPr id="52227" name="Rectangle 4"/>
          <p:cNvSpPr>
            <a:spLocks noGrp="1" noChangeArrowheads="1"/>
          </p:cNvSpPr>
          <p:nvPr>
            <p:ph sz="half" idx="14"/>
          </p:nvPr>
        </p:nvSpPr>
        <p:spPr>
          <a:ln w="28575">
            <a:solidFill>
              <a:schemeClr val="tx1"/>
            </a:solidFill>
            <a:miter lim="800000"/>
            <a:headEnd/>
            <a:tailEnd/>
          </a:ln>
        </p:spPr>
        <p:txBody>
          <a:bodyPr lIns="72000" tIns="72000" bIns="72000" rtlCol="0">
            <a:normAutofit/>
          </a:bodyPr>
          <a:lstStyle/>
          <a:p>
            <a:pPr marL="0" indent="0" eaLnBrk="1" fontAlgn="auto" hangingPunct="1">
              <a:lnSpc>
                <a:spcPct val="90000"/>
              </a:lnSpc>
              <a:spcBef>
                <a:spcPct val="10000"/>
              </a:spcBef>
              <a:spcAft>
                <a:spcPct val="0"/>
              </a:spcAft>
              <a:buFont typeface="Wingdings" panose="05000000000000000000" pitchFamily="2" charset="2"/>
              <a:buNone/>
              <a:defRPr/>
            </a:pPr>
            <a:r>
              <a:rPr lang="en-US" altLang="en-US" sz="1200" noProof="1" smtClean="0">
                <a:latin typeface="Consolas" panose="020B0609020204030204" pitchFamily="49" charset="0"/>
                <a:cs typeface="Consolas" panose="020B0609020204030204" pitchFamily="49" charset="0"/>
              </a:rPr>
              <a:t>void </a:t>
            </a:r>
            <a:r>
              <a:rPr lang="de-DE" altLang="en-US" sz="1200" b="1" dirty="0" err="1" smtClean="0">
                <a:latin typeface="Consolas" panose="020B0609020204030204" pitchFamily="49" charset="0"/>
                <a:cs typeface="Consolas" panose="020B0609020204030204" pitchFamily="49" charset="0"/>
              </a:rPr>
              <a:t>processing</a:t>
            </a:r>
            <a:r>
              <a:rPr lang="de-DE" altLang="en-US" sz="1200" noProof="1" smtClean="0">
                <a:latin typeface="Consolas" panose="020B0609020204030204" pitchFamily="49" charset="0"/>
                <a:cs typeface="Consolas" panose="020B0609020204030204" pitchFamily="49" charset="0"/>
              </a:rPr>
              <a:t>()</a:t>
            </a:r>
            <a:endParaRPr lang="de-DE" altLang="en-US" sz="1200" dirty="0" smtClean="0">
              <a:latin typeface="Consolas" panose="020B0609020204030204" pitchFamily="49" charset="0"/>
              <a:cs typeface="Consolas" panose="020B0609020204030204" pitchFamily="49" charset="0"/>
            </a:endParaRPr>
          </a:p>
          <a:p>
            <a:pPr marL="0" indent="0" eaLnBrk="1" fontAlgn="auto" hangingPunct="1">
              <a:lnSpc>
                <a:spcPct val="90000"/>
              </a:lnSpc>
              <a:spcBef>
                <a:spcPct val="10000"/>
              </a:spcBef>
              <a:spcAft>
                <a:spcPct val="0"/>
              </a:spcAft>
              <a:buFont typeface="Wingdings" panose="05000000000000000000" pitchFamily="2" charset="2"/>
              <a:buNone/>
              <a:defRPr/>
            </a:pPr>
            <a:r>
              <a:rPr lang="de-DE" altLang="en-US" sz="1200" noProof="1" smtClean="0">
                <a:latin typeface="Consolas" panose="020B0609020204030204" pitchFamily="49" charset="0"/>
                <a:cs typeface="Consolas" panose="020B0609020204030204" pitchFamily="49" charset="0"/>
              </a:rPr>
              <a:t>{</a:t>
            </a:r>
          </a:p>
          <a:p>
            <a:pPr marL="0" indent="0" eaLnBrk="1" fontAlgn="auto" hangingPunct="1">
              <a:lnSpc>
                <a:spcPct val="90000"/>
              </a:lnSpc>
              <a:spcBef>
                <a:spcPct val="10000"/>
              </a:spcBef>
              <a:spcAft>
                <a:spcPct val="0"/>
              </a:spcAft>
              <a:buFont typeface="Wingdings" panose="05000000000000000000" pitchFamily="2" charset="2"/>
              <a:buNone/>
              <a:defRPr/>
            </a:pPr>
            <a:r>
              <a:rPr lang="de-DE" altLang="en-US" sz="1200" noProof="1" smtClean="0">
                <a:latin typeface="Consolas" panose="020B0609020204030204" pitchFamily="49" charset="0"/>
                <a:cs typeface="Consolas" panose="020B0609020204030204" pitchFamily="49" charset="0"/>
              </a:rPr>
              <a:t>    </a:t>
            </a:r>
            <a:r>
              <a:rPr lang="de-DE" altLang="en-US" sz="1200" dirty="0" smtClean="0">
                <a:latin typeface="Consolas" panose="020B0609020204030204" pitchFamily="49" charset="0"/>
                <a:cs typeface="Consolas" panose="020B0609020204030204" pitchFamily="49" charset="0"/>
              </a:rPr>
              <a:t>  </a:t>
            </a:r>
            <a:r>
              <a:rPr lang="de-DE" altLang="en-US" sz="1200" noProof="1" smtClean="0">
                <a:latin typeface="Consolas" panose="020B0609020204030204" pitchFamily="49" charset="0"/>
                <a:cs typeface="Consolas" panose="020B0609020204030204" pitchFamily="49" charset="0"/>
              </a:rPr>
              <a:t>int x, y, i;</a:t>
            </a:r>
          </a:p>
          <a:p>
            <a:pPr marL="0" indent="0" eaLnBrk="1" fontAlgn="auto" hangingPunct="1">
              <a:lnSpc>
                <a:spcPct val="90000"/>
              </a:lnSpc>
              <a:spcBef>
                <a:spcPct val="10000"/>
              </a:spcBef>
              <a:spcAft>
                <a:spcPct val="0"/>
              </a:spcAft>
              <a:buFont typeface="Wingdings" panose="05000000000000000000" pitchFamily="2" charset="2"/>
              <a:buNone/>
              <a:defRPr/>
            </a:pPr>
            <a:r>
              <a:rPr lang="de-DE" altLang="en-US" sz="1200" noProof="1" smtClean="0">
                <a:latin typeface="Consolas" panose="020B0609020204030204" pitchFamily="49" charset="0"/>
                <a:cs typeface="Consolas" panose="020B0609020204030204" pitchFamily="49" charset="0"/>
              </a:rPr>
              <a:t>    </a:t>
            </a:r>
            <a:r>
              <a:rPr lang="de-DE" altLang="en-US" sz="1200" dirty="0" smtClean="0">
                <a:latin typeface="Consolas" panose="020B0609020204030204" pitchFamily="49" charset="0"/>
                <a:cs typeface="Consolas" panose="020B0609020204030204" pitchFamily="49" charset="0"/>
              </a:rPr>
              <a:t>  </a:t>
            </a:r>
            <a:r>
              <a:rPr lang="de-DE" altLang="en-US" sz="1200" noProof="1" smtClean="0">
                <a:latin typeface="Consolas" panose="020B0609020204030204" pitchFamily="49" charset="0"/>
                <a:cs typeface="Consolas" panose="020B0609020204030204" pitchFamily="49" charset="0"/>
              </a:rPr>
              <a:t>for</a:t>
            </a:r>
            <a:r>
              <a:rPr lang="de-DE" altLang="en-US" sz="1200" dirty="0" smtClean="0">
                <a:latin typeface="Consolas" panose="020B0609020204030204" pitchFamily="49" charset="0"/>
                <a:cs typeface="Consolas" panose="020B0609020204030204" pitchFamily="49" charset="0"/>
              </a:rPr>
              <a:t> </a:t>
            </a:r>
            <a:r>
              <a:rPr lang="de-DE" altLang="en-US" sz="1200" noProof="1" smtClean="0">
                <a:latin typeface="Consolas" panose="020B0609020204030204" pitchFamily="49" charset="0"/>
                <a:cs typeface="Consolas" panose="020B0609020204030204" pitchFamily="49" charset="0"/>
              </a:rPr>
              <a:t>(i=0; i&lt;</a:t>
            </a:r>
            <a:r>
              <a:rPr lang="de-DE" altLang="en-US" sz="1200" dirty="0" smtClean="0">
                <a:latin typeface="Consolas" panose="020B0609020204030204" pitchFamily="49" charset="0"/>
                <a:cs typeface="Consolas" panose="020B0609020204030204" pitchFamily="49" charset="0"/>
              </a:rPr>
              <a:t>64</a:t>
            </a:r>
            <a:r>
              <a:rPr lang="de-DE" altLang="en-US" sz="1200" noProof="1" smtClean="0">
                <a:latin typeface="Consolas" panose="020B0609020204030204" pitchFamily="49" charset="0"/>
                <a:cs typeface="Consolas" panose="020B0609020204030204" pitchFamily="49" charset="0"/>
              </a:rPr>
              <a:t>; ++</a:t>
            </a:r>
            <a:r>
              <a:rPr lang="de-DE" altLang="en-US" sz="1200" dirty="0" smtClean="0">
                <a:latin typeface="Consolas" panose="020B0609020204030204" pitchFamily="49" charset="0"/>
                <a:cs typeface="Consolas" panose="020B0609020204030204" pitchFamily="49" charset="0"/>
              </a:rPr>
              <a:t>i</a:t>
            </a:r>
            <a:r>
              <a:rPr lang="de-DE" altLang="en-US" sz="1200" noProof="1" smtClean="0">
                <a:latin typeface="Consolas" panose="020B0609020204030204" pitchFamily="49" charset="0"/>
                <a:cs typeface="Consolas" panose="020B0609020204030204" pitchFamily="49" charset="0"/>
              </a:rPr>
              <a:t>)</a:t>
            </a:r>
            <a:r>
              <a:rPr lang="de-DE" altLang="en-US" sz="1200" dirty="0" smtClean="0">
                <a:latin typeface="Consolas" panose="020B0609020204030204" pitchFamily="49" charset="0"/>
                <a:cs typeface="Consolas" panose="020B0609020204030204" pitchFamily="49" charset="0"/>
              </a:rPr>
              <a:t> </a:t>
            </a:r>
            <a:r>
              <a:rPr lang="de-DE" altLang="en-US" sz="1200" noProof="1" smtClean="0">
                <a:latin typeface="Consolas" panose="020B0609020204030204" pitchFamily="49" charset="0"/>
                <a:cs typeface="Consolas" panose="020B0609020204030204" pitchFamily="49" charset="0"/>
              </a:rPr>
              <a:t>{</a:t>
            </a:r>
          </a:p>
          <a:p>
            <a:pPr marL="0" indent="0" eaLnBrk="1" fontAlgn="auto" hangingPunct="1">
              <a:lnSpc>
                <a:spcPct val="90000"/>
              </a:lnSpc>
              <a:spcBef>
                <a:spcPct val="10000"/>
              </a:spcBef>
              <a:spcAft>
                <a:spcPct val="0"/>
              </a:spcAft>
              <a:buFont typeface="Wingdings" panose="05000000000000000000" pitchFamily="2" charset="2"/>
              <a:buNone/>
              <a:defRPr/>
            </a:pPr>
            <a:r>
              <a:rPr lang="de-DE" altLang="en-US" sz="1200" noProof="1" smtClean="0">
                <a:latin typeface="Consolas" panose="020B0609020204030204" pitchFamily="49" charset="0"/>
                <a:cs typeface="Consolas" panose="020B0609020204030204" pitchFamily="49" charset="0"/>
              </a:rPr>
              <a:t>      </a:t>
            </a:r>
            <a:r>
              <a:rPr lang="de-DE" altLang="en-US" sz="1200" dirty="0" smtClean="0">
                <a:latin typeface="Consolas" panose="020B0609020204030204" pitchFamily="49" charset="0"/>
                <a:cs typeface="Consolas" panose="020B0609020204030204" pitchFamily="49" charset="0"/>
              </a:rPr>
              <a:t>    </a:t>
            </a:r>
            <a:r>
              <a:rPr lang="de-DE" altLang="en-US" sz="1200" noProof="1" smtClean="0">
                <a:latin typeface="Consolas" panose="020B0609020204030204" pitchFamily="49" charset="0"/>
                <a:cs typeface="Consolas" panose="020B0609020204030204" pitchFamily="49" charset="0"/>
              </a:rPr>
              <a:t>x = in.</a:t>
            </a:r>
            <a:r>
              <a:rPr lang="de-DE" altLang="en-US" sz="1200" b="1" noProof="1" smtClean="0">
                <a:latin typeface="Consolas" panose="020B0609020204030204" pitchFamily="49" charset="0"/>
                <a:cs typeface="Consolas" panose="020B0609020204030204" pitchFamily="49" charset="0"/>
              </a:rPr>
              <a:t>read</a:t>
            </a:r>
            <a:r>
              <a:rPr lang="de-DE" altLang="en-US" sz="1200" noProof="1" smtClean="0">
                <a:latin typeface="Consolas" panose="020B0609020204030204" pitchFamily="49" charset="0"/>
                <a:cs typeface="Consolas" panose="020B0609020204030204" pitchFamily="49" charset="0"/>
              </a:rPr>
              <a:t>(i);</a:t>
            </a:r>
          </a:p>
          <a:p>
            <a:pPr marL="0" indent="0" eaLnBrk="1" fontAlgn="auto" hangingPunct="1">
              <a:lnSpc>
                <a:spcPct val="90000"/>
              </a:lnSpc>
              <a:spcBef>
                <a:spcPct val="10000"/>
              </a:spcBef>
              <a:spcAft>
                <a:spcPct val="0"/>
              </a:spcAft>
              <a:buFont typeface="Wingdings" panose="05000000000000000000" pitchFamily="2" charset="2"/>
              <a:buNone/>
              <a:defRPr/>
            </a:pPr>
            <a:r>
              <a:rPr lang="de-DE" altLang="en-US" sz="1200" noProof="1" smtClean="0">
                <a:latin typeface="Consolas" panose="020B0609020204030204" pitchFamily="49" charset="0"/>
                <a:cs typeface="Consolas" panose="020B0609020204030204" pitchFamily="49" charset="0"/>
              </a:rPr>
              <a:t>    </a:t>
            </a:r>
            <a:r>
              <a:rPr lang="de-DE" altLang="en-US" sz="1200" dirty="0" smtClean="0">
                <a:latin typeface="Consolas" panose="020B0609020204030204" pitchFamily="49" charset="0"/>
                <a:cs typeface="Consolas" panose="020B0609020204030204" pitchFamily="49" charset="0"/>
              </a:rPr>
              <a:t>  …</a:t>
            </a:r>
            <a:endParaRPr lang="de-DE" altLang="en-US" sz="1200" noProof="1" smtClean="0">
              <a:latin typeface="Consolas" panose="020B0609020204030204" pitchFamily="49" charset="0"/>
              <a:cs typeface="Consolas" panose="020B0609020204030204" pitchFamily="49" charset="0"/>
            </a:endParaRPr>
          </a:p>
          <a:p>
            <a:pPr marL="0" indent="0" eaLnBrk="1" fontAlgn="auto" hangingPunct="1">
              <a:lnSpc>
                <a:spcPct val="90000"/>
              </a:lnSpc>
              <a:spcBef>
                <a:spcPct val="10000"/>
              </a:spcBef>
              <a:spcAft>
                <a:spcPct val="0"/>
              </a:spcAft>
              <a:buFont typeface="Wingdings" panose="05000000000000000000" pitchFamily="2" charset="2"/>
              <a:buNone/>
              <a:defRPr/>
            </a:pPr>
            <a:r>
              <a:rPr lang="de-DE" altLang="en-US" sz="1200" noProof="1" smtClean="0">
                <a:latin typeface="Consolas" panose="020B0609020204030204" pitchFamily="49" charset="0"/>
                <a:cs typeface="Consolas" panose="020B0609020204030204" pitchFamily="49" charset="0"/>
              </a:rPr>
              <a:t>    </a:t>
            </a:r>
            <a:r>
              <a:rPr lang="de-DE" altLang="en-US" sz="1200" dirty="0" smtClean="0">
                <a:latin typeface="Consolas" panose="020B0609020204030204" pitchFamily="49" charset="0"/>
                <a:cs typeface="Consolas" panose="020B0609020204030204" pitchFamily="49" charset="0"/>
              </a:rPr>
              <a:t>  </a:t>
            </a:r>
            <a:r>
              <a:rPr lang="de-DE" altLang="en-US" sz="1200" noProof="1" smtClean="0">
                <a:latin typeface="Consolas" panose="020B0609020204030204" pitchFamily="49" charset="0"/>
                <a:cs typeface="Consolas" panose="020B0609020204030204" pitchFamily="49" charset="0"/>
              </a:rPr>
              <a:t>out.</a:t>
            </a:r>
            <a:r>
              <a:rPr lang="de-DE" altLang="en-US" sz="1200" b="1" noProof="1" smtClean="0">
                <a:latin typeface="Consolas" panose="020B0609020204030204" pitchFamily="49" charset="0"/>
                <a:cs typeface="Consolas" panose="020B0609020204030204" pitchFamily="49" charset="0"/>
              </a:rPr>
              <a:t>write</a:t>
            </a:r>
            <a:r>
              <a:rPr lang="de-DE" altLang="en-US" sz="1200" noProof="1" smtClean="0">
                <a:latin typeface="Consolas" panose="020B0609020204030204" pitchFamily="49" charset="0"/>
                <a:cs typeface="Consolas" panose="020B0609020204030204" pitchFamily="49" charset="0"/>
              </a:rPr>
              <a:t>(y);</a:t>
            </a:r>
          </a:p>
          <a:p>
            <a:pPr marL="0" indent="0" eaLnBrk="1" fontAlgn="auto" hangingPunct="1">
              <a:lnSpc>
                <a:spcPct val="90000"/>
              </a:lnSpc>
              <a:spcBef>
                <a:spcPct val="10000"/>
              </a:spcBef>
              <a:spcAft>
                <a:spcPct val="0"/>
              </a:spcAft>
              <a:buFont typeface="Wingdings" panose="05000000000000000000" pitchFamily="2" charset="2"/>
              <a:buNone/>
              <a:defRPr/>
            </a:pPr>
            <a:r>
              <a:rPr lang="de-DE" altLang="en-US" sz="1200" noProof="1" smtClean="0">
                <a:latin typeface="Consolas" panose="020B0609020204030204" pitchFamily="49" charset="0"/>
                <a:cs typeface="Consolas" panose="020B0609020204030204" pitchFamily="49" charset="0"/>
              </a:rPr>
              <a:t>}</a:t>
            </a:r>
          </a:p>
          <a:p>
            <a:pPr marL="0" indent="0" eaLnBrk="1" fontAlgn="auto" hangingPunct="1">
              <a:lnSpc>
                <a:spcPct val="90000"/>
              </a:lnSpc>
              <a:spcBef>
                <a:spcPct val="10000"/>
              </a:spcBef>
              <a:spcAft>
                <a:spcPct val="0"/>
              </a:spcAft>
              <a:buFont typeface="Wingdings" panose="05000000000000000000" pitchFamily="2" charset="2"/>
              <a:buNone/>
              <a:defRPr/>
            </a:pPr>
            <a:r>
              <a:rPr lang="de-DE" altLang="en-US" sz="1200" noProof="1" smtClean="0">
                <a:latin typeface="Consolas" panose="020B0609020204030204" pitchFamily="49" charset="0"/>
                <a:cs typeface="Consolas" panose="020B0609020204030204" pitchFamily="49" charset="0"/>
              </a:rPr>
              <a:t>  </a:t>
            </a:r>
            <a:r>
              <a:rPr lang="de-DE" altLang="en-US" sz="1200" b="1" noProof="1" smtClean="0">
                <a:latin typeface="Consolas" panose="020B0609020204030204" pitchFamily="49" charset="0"/>
                <a:cs typeface="Consolas" panose="020B0609020204030204" pitchFamily="49" charset="0"/>
              </a:rPr>
              <a:t>SCA_CTOR</a:t>
            </a:r>
            <a:r>
              <a:rPr lang="de-DE" altLang="en-US" sz="1200" noProof="1" smtClean="0">
                <a:latin typeface="Consolas" panose="020B0609020204030204" pitchFamily="49" charset="0"/>
                <a:cs typeface="Consolas" panose="020B0609020204030204" pitchFamily="49" charset="0"/>
              </a:rPr>
              <a:t>(</a:t>
            </a:r>
            <a:r>
              <a:rPr lang="de-DE" altLang="en-US" sz="1200" dirty="0" err="1" smtClean="0">
                <a:latin typeface="Consolas" panose="020B0609020204030204" pitchFamily="49" charset="0"/>
                <a:cs typeface="Consolas" panose="020B0609020204030204" pitchFamily="49" charset="0"/>
              </a:rPr>
              <a:t>combfilter</a:t>
            </a:r>
            <a:r>
              <a:rPr lang="de-DE" altLang="en-US" sz="1200" noProof="1" smtClean="0">
                <a:latin typeface="Consolas" panose="020B0609020204030204" pitchFamily="49" charset="0"/>
                <a:cs typeface="Consolas" panose="020B0609020204030204" pitchFamily="49" charset="0"/>
              </a:rPr>
              <a:t>)</a:t>
            </a:r>
            <a:endParaRPr lang="de-DE" altLang="en-US" sz="1200" dirty="0" smtClean="0">
              <a:latin typeface="Consolas" panose="020B0609020204030204" pitchFamily="49" charset="0"/>
              <a:cs typeface="Consolas" panose="020B0609020204030204" pitchFamily="49" charset="0"/>
            </a:endParaRPr>
          </a:p>
          <a:p>
            <a:pPr marL="0" indent="0" eaLnBrk="1" fontAlgn="auto" hangingPunct="1">
              <a:lnSpc>
                <a:spcPct val="90000"/>
              </a:lnSpc>
              <a:spcBef>
                <a:spcPct val="10000"/>
              </a:spcBef>
              <a:spcAft>
                <a:spcPct val="0"/>
              </a:spcAft>
              <a:buFont typeface="Wingdings" panose="05000000000000000000" pitchFamily="2" charset="2"/>
              <a:buNone/>
              <a:defRPr/>
            </a:pPr>
            <a:r>
              <a:rPr lang="de-DE" altLang="en-US" sz="1200" dirty="0" smtClean="0">
                <a:latin typeface="Consolas" panose="020B0609020204030204" pitchFamily="49" charset="0"/>
                <a:cs typeface="Consolas" panose="020B0609020204030204" pitchFamily="49" charset="0"/>
              </a:rPr>
              <a:t> </a:t>
            </a:r>
            <a:r>
              <a:rPr lang="de-DE" altLang="en-US" sz="1200" noProof="1" smtClean="0">
                <a:latin typeface="Consolas" panose="020B0609020204030204" pitchFamily="49" charset="0"/>
                <a:cs typeface="Consolas" panose="020B0609020204030204" pitchFamily="49" charset="0"/>
              </a:rPr>
              <a:t> {</a:t>
            </a:r>
          </a:p>
          <a:p>
            <a:pPr marL="0" indent="0" eaLnBrk="1" fontAlgn="auto" hangingPunct="1">
              <a:lnSpc>
                <a:spcPct val="90000"/>
              </a:lnSpc>
              <a:spcBef>
                <a:spcPct val="10000"/>
              </a:spcBef>
              <a:spcAft>
                <a:spcPct val="0"/>
              </a:spcAft>
              <a:buFont typeface="Wingdings" panose="05000000000000000000" pitchFamily="2" charset="2"/>
              <a:buNone/>
              <a:defRPr/>
            </a:pPr>
            <a:r>
              <a:rPr lang="de-DE" altLang="en-US" sz="1200" noProof="1" smtClean="0">
                <a:latin typeface="Consolas" panose="020B0609020204030204" pitchFamily="49" charset="0"/>
                <a:cs typeface="Consolas" panose="020B0609020204030204" pitchFamily="49" charset="0"/>
              </a:rPr>
              <a:t> </a:t>
            </a:r>
            <a:r>
              <a:rPr lang="de-DE" altLang="en-US" sz="1200" dirty="0" smtClean="0">
                <a:latin typeface="Consolas" panose="020B0609020204030204" pitchFamily="49" charset="0"/>
                <a:cs typeface="Consolas" panose="020B0609020204030204" pitchFamily="49" charset="0"/>
              </a:rPr>
              <a:t>     …</a:t>
            </a:r>
            <a:endParaRPr lang="de-DE" altLang="en-US" sz="1200" noProof="1" smtClean="0">
              <a:latin typeface="Consolas" panose="020B0609020204030204" pitchFamily="49" charset="0"/>
              <a:cs typeface="Consolas" panose="020B0609020204030204" pitchFamily="49" charset="0"/>
            </a:endParaRPr>
          </a:p>
          <a:p>
            <a:pPr marL="0" indent="0" eaLnBrk="1" fontAlgn="auto" hangingPunct="1">
              <a:lnSpc>
                <a:spcPct val="90000"/>
              </a:lnSpc>
              <a:spcBef>
                <a:spcPct val="10000"/>
              </a:spcBef>
              <a:spcAft>
                <a:spcPct val="0"/>
              </a:spcAft>
              <a:buFont typeface="Wingdings" panose="05000000000000000000" pitchFamily="2" charset="2"/>
              <a:buNone/>
              <a:defRPr/>
            </a:pPr>
            <a:r>
              <a:rPr lang="de-DE" altLang="en-US" sz="1200" noProof="1" smtClean="0">
                <a:latin typeface="Consolas" panose="020B0609020204030204" pitchFamily="49" charset="0"/>
                <a:cs typeface="Consolas" panose="020B0609020204030204" pitchFamily="49" charset="0"/>
              </a:rPr>
              <a:t>  }</a:t>
            </a:r>
            <a:endParaRPr lang="de-DE" altLang="en-US" sz="1200" dirty="0" smtClean="0">
              <a:latin typeface="Consolas" panose="020B0609020204030204" pitchFamily="49" charset="0"/>
              <a:cs typeface="Consolas" panose="020B0609020204030204" pitchFamily="49" charset="0"/>
            </a:endParaRPr>
          </a:p>
          <a:p>
            <a:pPr marL="0" indent="0" eaLnBrk="1" fontAlgn="auto" hangingPunct="1">
              <a:lnSpc>
                <a:spcPct val="90000"/>
              </a:lnSpc>
              <a:spcBef>
                <a:spcPct val="10000"/>
              </a:spcBef>
              <a:spcAft>
                <a:spcPct val="0"/>
              </a:spcAft>
              <a:buFont typeface="Wingdings" panose="05000000000000000000" pitchFamily="2" charset="2"/>
              <a:buNone/>
              <a:defRPr/>
            </a:pPr>
            <a:r>
              <a:rPr lang="de-DE" altLang="en-US" sz="1200" noProof="1" smtClean="0">
                <a:latin typeface="Consolas" panose="020B0609020204030204" pitchFamily="49" charset="0"/>
                <a:cs typeface="Consolas" panose="020B0609020204030204" pitchFamily="49" charset="0"/>
              </a:rPr>
              <a:t>};</a:t>
            </a:r>
          </a:p>
          <a:p>
            <a:pPr marL="0" indent="0" eaLnBrk="1" fontAlgn="auto" hangingPunct="1">
              <a:lnSpc>
                <a:spcPct val="90000"/>
              </a:lnSpc>
              <a:spcBef>
                <a:spcPts val="0"/>
              </a:spcBef>
              <a:spcAft>
                <a:spcPct val="0"/>
              </a:spcAft>
              <a:buFont typeface="Wingdings" panose="05000000000000000000" pitchFamily="2" charset="2"/>
              <a:buNone/>
              <a:defRPr/>
            </a:pPr>
            <a:endParaRPr lang="en-US" altLang="en-US" sz="1200" dirty="0" smtClean="0">
              <a:latin typeface="Consolas" panose="020B0609020204030204" pitchFamily="49" charset="0"/>
              <a:cs typeface="Consolas" panose="020B0609020204030204" pitchFamily="49" charset="0"/>
            </a:endParaRPr>
          </a:p>
        </p:txBody>
      </p:sp>
      <p:graphicFrame>
        <p:nvGraphicFramePr>
          <p:cNvPr id="58374" name="Object 5"/>
          <p:cNvGraphicFramePr>
            <a:graphicFrameLocks noChangeAspect="1"/>
          </p:cNvGraphicFramePr>
          <p:nvPr>
            <p:extLst/>
          </p:nvPr>
        </p:nvGraphicFramePr>
        <p:xfrm>
          <a:off x="4878289" y="4456283"/>
          <a:ext cx="1341438" cy="733425"/>
        </p:xfrm>
        <a:graphic>
          <a:graphicData uri="http://schemas.openxmlformats.org/presentationml/2006/ole">
            <mc:AlternateContent xmlns:mc="http://schemas.openxmlformats.org/markup-compatibility/2006">
              <mc:Choice xmlns:v="urn:schemas-microsoft-com:vml" Requires="v">
                <p:oleObj spid="_x0000_s1029" name="Equation" r:id="rId4" imgW="1104900" imgH="558800" progId="Equation.3">
                  <p:embed/>
                </p:oleObj>
              </mc:Choice>
              <mc:Fallback>
                <p:oleObj name="Equation" r:id="rId4" imgW="1104900" imgH="5588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78289" y="4456283"/>
                        <a:ext cx="1341438" cy="733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8375" name="Object 6"/>
          <p:cNvGraphicFramePr>
            <a:graphicFrameLocks noChangeAspect="1"/>
          </p:cNvGraphicFramePr>
          <p:nvPr>
            <p:extLst/>
          </p:nvPr>
        </p:nvGraphicFramePr>
        <p:xfrm>
          <a:off x="7405688" y="5472113"/>
          <a:ext cx="801687" cy="368300"/>
        </p:xfrm>
        <a:graphic>
          <a:graphicData uri="http://schemas.openxmlformats.org/presentationml/2006/ole">
            <mc:AlternateContent xmlns:mc="http://schemas.openxmlformats.org/markup-compatibility/2006">
              <mc:Choice xmlns:v="urn:schemas-microsoft-com:vml" Requires="v">
                <p:oleObj spid="_x0000_s1030" name="Formel" r:id="rId6" imgW="660240" imgH="279360" progId="Equation.3">
                  <p:embed/>
                </p:oleObj>
              </mc:Choice>
              <mc:Fallback>
                <p:oleObj name="Formel" r:id="rId6" imgW="660240" imgH="279360" progId="Equation.3">
                  <p:embed/>
                  <p:pic>
                    <p:nvPicPr>
                      <p:cNvPr id="0" name=""/>
                      <p:cNvPicPr>
                        <a:picLocks noChangeAspect="1" noChangeArrowheads="1"/>
                      </p:cNvPicPr>
                      <p:nvPr/>
                    </p:nvPicPr>
                    <p:blipFill>
                      <a:blip r:embed="rId7"/>
                      <a:srcRect/>
                      <a:stretch>
                        <a:fillRect/>
                      </a:stretch>
                    </p:blipFill>
                    <p:spPr bwMode="auto">
                      <a:xfrm>
                        <a:off x="7405688" y="5472113"/>
                        <a:ext cx="801687"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8376" name="Object 7"/>
          <p:cNvGraphicFramePr>
            <a:graphicFrameLocks noChangeAspect="1"/>
          </p:cNvGraphicFramePr>
          <p:nvPr>
            <p:extLst/>
          </p:nvPr>
        </p:nvGraphicFramePr>
        <p:xfrm>
          <a:off x="5794886" y="4200984"/>
          <a:ext cx="3324225" cy="1035050"/>
        </p:xfrm>
        <a:graphic>
          <a:graphicData uri="http://schemas.openxmlformats.org/presentationml/2006/ole">
            <mc:AlternateContent xmlns:mc="http://schemas.openxmlformats.org/markup-compatibility/2006">
              <mc:Choice xmlns:v="urn:schemas-microsoft-com:vml" Requires="v">
                <p:oleObj spid="_x0000_s1031" name="Visio" r:id="rId8" imgW="3502498" imgH="1006922" progId="Visio.Drawing.11">
                  <p:embed/>
                </p:oleObj>
              </mc:Choice>
              <mc:Fallback>
                <p:oleObj name="Visio" r:id="rId8" imgW="3502498" imgH="1006922" progId="Visio.Drawing.11">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794886" y="4200984"/>
                        <a:ext cx="3324225" cy="1035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667814838"/>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p:cNvSpPr>
            <a:spLocks noGrp="1"/>
          </p:cNvSpPr>
          <p:nvPr>
            <p:ph type="title"/>
          </p:nvPr>
        </p:nvSpPr>
        <p:spPr/>
        <p:txBody>
          <a:bodyPr/>
          <a:lstStyle/>
          <a:p>
            <a:r>
              <a:rPr lang="en-US" dirty="0" smtClean="0"/>
              <a:t>Generalized AC</a:t>
            </a:r>
            <a:endParaRPr lang="en-US" dirty="0"/>
          </a:p>
        </p:txBody>
      </p:sp>
      <p:sp>
        <p:nvSpPr>
          <p:cNvPr id="9" name="Textplatzhalter 8"/>
          <p:cNvSpPr>
            <a:spLocks noGrp="1"/>
          </p:cNvSpPr>
          <p:nvPr>
            <p:ph type="body" sz="quarter" idx="13"/>
          </p:nvPr>
        </p:nvSpPr>
        <p:spPr/>
        <p:txBody>
          <a:bodyPr/>
          <a:lstStyle/>
          <a:p>
            <a:r>
              <a:rPr lang="en-US" dirty="0" smtClean="0"/>
              <a:t>Motivation</a:t>
            </a:r>
            <a:endParaRPr lang="en-US" dirty="0"/>
          </a:p>
        </p:txBody>
      </p:sp>
      <p:pic>
        <p:nvPicPr>
          <p:cNvPr id="7" name="Inhaltsplatzhalter 6"/>
          <p:cNvPicPr>
            <a:picLocks noGrp="1" noChangeAspect="1"/>
          </p:cNvPicPr>
          <p:nvPr>
            <p:ph sz="half" idx="4294967295"/>
          </p:nvPr>
        </p:nvPicPr>
        <p:blipFill>
          <a:blip r:embed="rId2"/>
          <a:stretch>
            <a:fillRect/>
          </a:stretch>
        </p:blipFill>
        <p:spPr>
          <a:xfrm>
            <a:off x="122273" y="1516733"/>
            <a:ext cx="5213629" cy="2470476"/>
          </a:xfrm>
          <a:prstGeom prst="rect">
            <a:avLst/>
          </a:prstGeom>
        </p:spPr>
      </p:pic>
      <p:pic>
        <p:nvPicPr>
          <p:cNvPr id="6" name="Grafik 5"/>
          <p:cNvPicPr>
            <a:picLocks noChangeAspect="1"/>
          </p:cNvPicPr>
          <p:nvPr/>
        </p:nvPicPr>
        <p:blipFill rotWithShape="1">
          <a:blip r:embed="rId3"/>
          <a:srcRect b="8422"/>
          <a:stretch/>
        </p:blipFill>
        <p:spPr>
          <a:xfrm>
            <a:off x="3827721" y="3217806"/>
            <a:ext cx="5198840" cy="2693896"/>
          </a:xfrm>
          <a:prstGeom prst="rect">
            <a:avLst/>
          </a:prstGeom>
        </p:spPr>
      </p:pic>
      <p:sp>
        <p:nvSpPr>
          <p:cNvPr id="10" name="Textfeld 9"/>
          <p:cNvSpPr txBox="1"/>
          <p:nvPr/>
        </p:nvSpPr>
        <p:spPr>
          <a:xfrm>
            <a:off x="409833" y="4532647"/>
            <a:ext cx="3933567" cy="720197"/>
          </a:xfrm>
          <a:prstGeom prst="rect">
            <a:avLst/>
          </a:prstGeom>
          <a:noFill/>
        </p:spPr>
        <p:txBody>
          <a:bodyPr wrap="square" rtlCol="0">
            <a:spAutoFit/>
          </a:bodyPr>
          <a:lstStyle/>
          <a:p>
            <a:r>
              <a:rPr lang="de-DE" sz="1200" dirty="0" err="1"/>
              <a:t>Weinan</a:t>
            </a:r>
            <a:r>
              <a:rPr lang="de-DE" sz="1200" dirty="0"/>
              <a:t> Tang </a:t>
            </a:r>
            <a:r>
              <a:rPr lang="de-DE" sz="1200" dirty="0" err="1"/>
              <a:t>and</a:t>
            </a:r>
            <a:r>
              <a:rPr lang="de-DE" sz="1200" dirty="0"/>
              <a:t> </a:t>
            </a:r>
            <a:r>
              <a:rPr lang="de-DE" sz="1200" dirty="0" err="1"/>
              <a:t>Weimin</a:t>
            </a:r>
            <a:r>
              <a:rPr lang="de-DE" sz="1200" dirty="0"/>
              <a:t> </a:t>
            </a:r>
            <a:r>
              <a:rPr lang="de-DE" sz="1200" dirty="0" smtClean="0"/>
              <a:t>Wang</a:t>
            </a:r>
          </a:p>
          <a:p>
            <a:r>
              <a:rPr lang="en-US" sz="1200" dirty="0" smtClean="0"/>
              <a:t>“A </a:t>
            </a:r>
            <a:r>
              <a:rPr lang="en-US" sz="1200" dirty="0"/>
              <a:t>single-board NMR spectrometer based on a software defined radio </a:t>
            </a:r>
            <a:r>
              <a:rPr lang="en-US" sz="1200" dirty="0" smtClean="0"/>
              <a:t>architecture”</a:t>
            </a:r>
            <a:endParaRPr lang="en-US" sz="1200" dirty="0"/>
          </a:p>
        </p:txBody>
      </p:sp>
    </p:spTree>
    <p:extLst>
      <p:ext uri="{BB962C8B-B14F-4D97-AF65-F5344CB8AC3E}">
        <p14:creationId xmlns:p14="http://schemas.microsoft.com/office/powerpoint/2010/main" val="28920700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2"/>
          </p:nvPr>
        </p:nvSpPr>
        <p:spPr/>
        <p:txBody>
          <a:bodyPr>
            <a:normAutofit lnSpcReduction="10000"/>
          </a:bodyPr>
          <a:lstStyle/>
          <a:p>
            <a:r>
              <a:rPr lang="en-US" dirty="0" smtClean="0"/>
              <a:t>Each SC-module can be derived from a </a:t>
            </a:r>
            <a:r>
              <a:rPr lang="en-US" dirty="0" err="1" smtClean="0"/>
              <a:t>sca_ac_module</a:t>
            </a:r>
            <a:r>
              <a:rPr lang="en-US" dirty="0" smtClean="0"/>
              <a:t> base class</a:t>
            </a:r>
          </a:p>
          <a:p>
            <a:r>
              <a:rPr lang="en-US" dirty="0" smtClean="0"/>
              <a:t>This base class has a pure virtual method for providing the ac transfer function</a:t>
            </a:r>
          </a:p>
          <a:p>
            <a:r>
              <a:rPr lang="en-US" dirty="0" smtClean="0"/>
              <a:t>Each </a:t>
            </a:r>
            <a:r>
              <a:rPr lang="en-US" dirty="0" err="1" smtClean="0"/>
              <a:t>sc_core</a:t>
            </a:r>
            <a:r>
              <a:rPr lang="en-US" dirty="0" smtClean="0"/>
              <a:t>::</a:t>
            </a:r>
            <a:r>
              <a:rPr lang="en-US" dirty="0" err="1" smtClean="0"/>
              <a:t>sc_port_base</a:t>
            </a:r>
            <a:r>
              <a:rPr lang="en-US" dirty="0" smtClean="0"/>
              <a:t> connected to a </a:t>
            </a:r>
            <a:r>
              <a:rPr lang="en-US" dirty="0" err="1" smtClean="0"/>
              <a:t>sc_core</a:t>
            </a:r>
            <a:r>
              <a:rPr lang="en-US" dirty="0" smtClean="0"/>
              <a:t>::</a:t>
            </a:r>
            <a:r>
              <a:rPr lang="en-US" dirty="0" err="1" smtClean="0"/>
              <a:t>sc_interface</a:t>
            </a:r>
            <a:r>
              <a:rPr lang="en-US" dirty="0" smtClean="0"/>
              <a:t> can be accessed via </a:t>
            </a:r>
            <a:r>
              <a:rPr lang="en-US" dirty="0" err="1" smtClean="0"/>
              <a:t>sca_ac_analysis</a:t>
            </a:r>
            <a:r>
              <a:rPr lang="en-US" dirty="0" smtClean="0"/>
              <a:t>::</a:t>
            </a:r>
            <a:r>
              <a:rPr lang="en-US" dirty="0" err="1" smtClean="0"/>
              <a:t>sca_ac</a:t>
            </a:r>
            <a:r>
              <a:rPr lang="en-US" dirty="0" smtClean="0"/>
              <a:t> and thus used as an AC-in or </a:t>
            </a:r>
            <a:r>
              <a:rPr lang="en-US" dirty="0" err="1" smtClean="0"/>
              <a:t>outport</a:t>
            </a:r>
            <a:endParaRPr lang="en-US" dirty="0" smtClean="0"/>
          </a:p>
          <a:p>
            <a:r>
              <a:rPr lang="en-US" dirty="0" smtClean="0"/>
              <a:t>All AC-modules instantiated as </a:t>
            </a:r>
            <a:r>
              <a:rPr lang="en-US" dirty="0" err="1" smtClean="0"/>
              <a:t>childs</a:t>
            </a:r>
            <a:r>
              <a:rPr lang="en-US" dirty="0" smtClean="0"/>
              <a:t> (lower in hierarchy) of an </a:t>
            </a:r>
            <a:r>
              <a:rPr lang="en-US" dirty="0" err="1" smtClean="0"/>
              <a:t>sca_ac_module</a:t>
            </a:r>
            <a:r>
              <a:rPr lang="en-US" dirty="0" smtClean="0"/>
              <a:t> are ignored</a:t>
            </a:r>
            <a:endParaRPr lang="en-US" dirty="0"/>
          </a:p>
        </p:txBody>
      </p:sp>
      <p:sp>
        <p:nvSpPr>
          <p:cNvPr id="3" name="Titel 2"/>
          <p:cNvSpPr>
            <a:spLocks noGrp="1"/>
          </p:cNvSpPr>
          <p:nvPr>
            <p:ph type="title"/>
          </p:nvPr>
        </p:nvSpPr>
        <p:spPr/>
        <p:txBody>
          <a:bodyPr/>
          <a:lstStyle/>
          <a:p>
            <a:r>
              <a:rPr lang="en-US" dirty="0"/>
              <a:t>Generalized AC</a:t>
            </a:r>
          </a:p>
        </p:txBody>
      </p:sp>
      <p:sp>
        <p:nvSpPr>
          <p:cNvPr id="4" name="Textplatzhalter 3"/>
          <p:cNvSpPr>
            <a:spLocks noGrp="1"/>
          </p:cNvSpPr>
          <p:nvPr>
            <p:ph type="body" sz="quarter" idx="13"/>
          </p:nvPr>
        </p:nvSpPr>
        <p:spPr/>
        <p:txBody>
          <a:bodyPr/>
          <a:lstStyle/>
          <a:p>
            <a:r>
              <a:rPr lang="en-US" dirty="0" smtClean="0"/>
              <a:t>Concept</a:t>
            </a:r>
            <a:endParaRPr lang="en-US" dirty="0"/>
          </a:p>
        </p:txBody>
      </p:sp>
    </p:spTree>
    <p:extLst>
      <p:ext uri="{BB962C8B-B14F-4D97-AF65-F5344CB8AC3E}">
        <p14:creationId xmlns:p14="http://schemas.microsoft.com/office/powerpoint/2010/main" val="539517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AC529A4D857314092F8987294A43FD3" ma:contentTypeVersion="0" ma:contentTypeDescription="Create a new document." ma:contentTypeScope="" ma:versionID="b3a40a446e339e50bd650e277a113f3f">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171F2A1-2ACF-4A95-B48F-47B38B7131B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1A855BF4-2A99-441B-9566-850307E4F0A5}">
  <ds:schemaRefs>
    <ds:schemaRef ds:uri="http://schemas.microsoft.com/sharepoint/v3/contenttype/forms"/>
  </ds:schemaRefs>
</ds:datastoreItem>
</file>

<file path=customXml/itemProps3.xml><?xml version="1.0" encoding="utf-8"?>
<ds:datastoreItem xmlns:ds="http://schemas.openxmlformats.org/officeDocument/2006/customXml" ds:itemID="{091CAD78-C6F6-407D-A9D5-329355F07703}">
  <ds:schemaRefs>
    <ds:schemaRef ds:uri="http://schemas.microsoft.com/office/2006/documentManagement/types"/>
    <ds:schemaRef ds:uri="http://schemas.microsoft.com/office/2006/metadata/properties"/>
    <ds:schemaRef ds:uri="http://purl.org/dc/terms/"/>
    <ds:schemaRef ds:uri="http://purl.org/dc/elements/1.1/"/>
    <ds:schemaRef ds:uri="http://purl.org/dc/dcmitype/"/>
    <ds:schemaRef ds:uri="http://www.w3.org/XML/1998/namespace"/>
    <ds:schemaRef ds:uri="http://schemas.openxmlformats.org/package/2006/metadata/core-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0</TotalTime>
  <Words>1766</Words>
  <Application>Microsoft Office PowerPoint</Application>
  <PresentationFormat>Bildschirmpräsentation (4:3)</PresentationFormat>
  <Paragraphs>290</Paragraphs>
  <Slides>25</Slides>
  <Notes>2</Notes>
  <HiddenSlides>0</HiddenSlides>
  <MMClips>0</MMClips>
  <ScaleCrop>false</ScaleCrop>
  <HeadingPairs>
    <vt:vector size="8" baseType="variant">
      <vt:variant>
        <vt:lpstr>Verwendete Schriftarten</vt:lpstr>
      </vt:variant>
      <vt:variant>
        <vt:i4>7</vt:i4>
      </vt:variant>
      <vt:variant>
        <vt:lpstr>Design</vt:lpstr>
      </vt:variant>
      <vt:variant>
        <vt:i4>1</vt:i4>
      </vt:variant>
      <vt:variant>
        <vt:lpstr>Eingebettete OLE-Server</vt:lpstr>
      </vt:variant>
      <vt:variant>
        <vt:i4>3</vt:i4>
      </vt:variant>
      <vt:variant>
        <vt:lpstr>Folientitel</vt:lpstr>
      </vt:variant>
      <vt:variant>
        <vt:i4>25</vt:i4>
      </vt:variant>
    </vt:vector>
  </HeadingPairs>
  <TitlesOfParts>
    <vt:vector size="36" baseType="lpstr">
      <vt:lpstr>Arial</vt:lpstr>
      <vt:lpstr>Calibri</vt:lpstr>
      <vt:lpstr>Cambria Math</vt:lpstr>
      <vt:lpstr>Consolas</vt:lpstr>
      <vt:lpstr>Courier New</vt:lpstr>
      <vt:lpstr>Monospace</vt:lpstr>
      <vt:lpstr>Wingdings</vt:lpstr>
      <vt:lpstr>Office Theme</vt:lpstr>
      <vt:lpstr>Equation</vt:lpstr>
      <vt:lpstr>Formel</vt:lpstr>
      <vt:lpstr>Visio</vt:lpstr>
      <vt:lpstr>SystemC AMS Update</vt:lpstr>
      <vt:lpstr>Presentation Copyright Permission</vt:lpstr>
      <vt:lpstr>SystemC AMS update</vt:lpstr>
      <vt:lpstr>SystemC AMS update</vt:lpstr>
      <vt:lpstr>SystemC AMS AC Modeling</vt:lpstr>
      <vt:lpstr>SystemC AMS AC Modeling</vt:lpstr>
      <vt:lpstr>SystemC AMS AC Modeling</vt:lpstr>
      <vt:lpstr>Generalized AC</vt:lpstr>
      <vt:lpstr>Generalized AC</vt:lpstr>
      <vt:lpstr>Generalized AC</vt:lpstr>
      <vt:lpstr>Generalized AC</vt:lpstr>
      <vt:lpstr>Piece Wise Linear</vt:lpstr>
      <vt:lpstr>Piece Wise Linear</vt:lpstr>
      <vt:lpstr>Piece Wise Linear</vt:lpstr>
      <vt:lpstr>Piece Wise Linear</vt:lpstr>
      <vt:lpstr>Piece Wise Linear</vt:lpstr>
      <vt:lpstr>Interactive Debug Feature / Extendable and unified Tracing</vt:lpstr>
      <vt:lpstr>Interactive Debug Feature / Extendable and unifed Tracing</vt:lpstr>
      <vt:lpstr>Interactive Debug Feature</vt:lpstr>
      <vt:lpstr>Interactive Debug Feature</vt:lpstr>
      <vt:lpstr>Interactive Debug Feature</vt:lpstr>
      <vt:lpstr>SystemC AMS Physical domain Modelling</vt:lpstr>
      <vt:lpstr>SystemC AMS Physical domain Modelling</vt:lpstr>
      <vt:lpstr>SystemC AMS Physical domain Modelling</vt:lpstr>
      <vt:lpstr>Future thought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2011-11-23T07:37:04Z</dcterms:created>
  <dcterms:modified xsi:type="dcterms:W3CDTF">2018-10-22T10:13:25Z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0x0101004AC529A4D857314092F8987294A43FD3</vt:lpwstr>
  </property>
</Properties>
</file>