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 id="2147483735" r:id="rId2"/>
  </p:sldMasterIdLst>
  <p:notesMasterIdLst>
    <p:notesMasterId r:id="rId15"/>
  </p:notesMasterIdLst>
  <p:handoutMasterIdLst>
    <p:handoutMasterId r:id="rId16"/>
  </p:handoutMasterIdLst>
  <p:sldIdLst>
    <p:sldId id="277" r:id="rId3"/>
    <p:sldId id="1501" r:id="rId4"/>
    <p:sldId id="1500" r:id="rId5"/>
    <p:sldId id="364" r:id="rId6"/>
    <p:sldId id="1507" r:id="rId7"/>
    <p:sldId id="1502" r:id="rId8"/>
    <p:sldId id="1504" r:id="rId9"/>
    <p:sldId id="1503" r:id="rId10"/>
    <p:sldId id="1505" r:id="rId11"/>
    <p:sldId id="1506" r:id="rId12"/>
    <p:sldId id="1508" r:id="rId13"/>
    <p:sldId id="1509" r:id="rId14"/>
  </p:sldIdLst>
  <p:sldSz cx="9144000" cy="6858000" type="screen4x3"/>
  <p:notesSz cx="6858000" cy="9296400"/>
  <p:defaultTextStyle>
    <a:defPPr>
      <a:defRPr lang="en-US"/>
    </a:defPPr>
    <a:lvl1pPr algn="l" rtl="0" eaLnBrk="0" fontAlgn="base" hangingPunct="0">
      <a:lnSpc>
        <a:spcPct val="90000"/>
      </a:lnSpc>
      <a:spcBef>
        <a:spcPct val="20000"/>
      </a:spcBef>
      <a:spcAft>
        <a:spcPct val="0"/>
      </a:spcAft>
      <a:buChar char="•"/>
      <a:defRPr sz="2400" kern="1200">
        <a:solidFill>
          <a:srgbClr val="000066"/>
        </a:solidFill>
        <a:latin typeface="Arial" pitchFamily="34" charset="0"/>
        <a:ea typeface="ＭＳ Ｐゴシック" pitchFamily="34" charset="-128"/>
        <a:cs typeface="+mn-cs"/>
      </a:defRPr>
    </a:lvl1pPr>
    <a:lvl2pPr marL="457200" algn="l" rtl="0" eaLnBrk="0" fontAlgn="base" hangingPunct="0">
      <a:lnSpc>
        <a:spcPct val="90000"/>
      </a:lnSpc>
      <a:spcBef>
        <a:spcPct val="20000"/>
      </a:spcBef>
      <a:spcAft>
        <a:spcPct val="0"/>
      </a:spcAft>
      <a:buChar char="•"/>
      <a:defRPr sz="2400" kern="1200">
        <a:solidFill>
          <a:srgbClr val="000066"/>
        </a:solidFill>
        <a:latin typeface="Arial" pitchFamily="34" charset="0"/>
        <a:ea typeface="ＭＳ Ｐゴシック" pitchFamily="34" charset="-128"/>
        <a:cs typeface="+mn-cs"/>
      </a:defRPr>
    </a:lvl2pPr>
    <a:lvl3pPr marL="914400" algn="l" rtl="0" eaLnBrk="0" fontAlgn="base" hangingPunct="0">
      <a:lnSpc>
        <a:spcPct val="90000"/>
      </a:lnSpc>
      <a:spcBef>
        <a:spcPct val="20000"/>
      </a:spcBef>
      <a:spcAft>
        <a:spcPct val="0"/>
      </a:spcAft>
      <a:buChar char="•"/>
      <a:defRPr sz="2400" kern="1200">
        <a:solidFill>
          <a:srgbClr val="000066"/>
        </a:solidFill>
        <a:latin typeface="Arial" pitchFamily="34" charset="0"/>
        <a:ea typeface="ＭＳ Ｐゴシック" pitchFamily="34" charset="-128"/>
        <a:cs typeface="+mn-cs"/>
      </a:defRPr>
    </a:lvl3pPr>
    <a:lvl4pPr marL="1371600" algn="l" rtl="0" eaLnBrk="0" fontAlgn="base" hangingPunct="0">
      <a:lnSpc>
        <a:spcPct val="90000"/>
      </a:lnSpc>
      <a:spcBef>
        <a:spcPct val="20000"/>
      </a:spcBef>
      <a:spcAft>
        <a:spcPct val="0"/>
      </a:spcAft>
      <a:buChar char="•"/>
      <a:defRPr sz="2400" kern="1200">
        <a:solidFill>
          <a:srgbClr val="000066"/>
        </a:solidFill>
        <a:latin typeface="Arial" pitchFamily="34" charset="0"/>
        <a:ea typeface="ＭＳ Ｐゴシック" pitchFamily="34" charset="-128"/>
        <a:cs typeface="+mn-cs"/>
      </a:defRPr>
    </a:lvl4pPr>
    <a:lvl5pPr marL="1828800" algn="l" rtl="0" eaLnBrk="0" fontAlgn="base" hangingPunct="0">
      <a:lnSpc>
        <a:spcPct val="90000"/>
      </a:lnSpc>
      <a:spcBef>
        <a:spcPct val="20000"/>
      </a:spcBef>
      <a:spcAft>
        <a:spcPct val="0"/>
      </a:spcAft>
      <a:buChar char="•"/>
      <a:defRPr sz="2400" kern="1200">
        <a:solidFill>
          <a:srgbClr val="000066"/>
        </a:solidFill>
        <a:latin typeface="Arial" pitchFamily="34" charset="0"/>
        <a:ea typeface="ＭＳ Ｐゴシック" pitchFamily="34" charset="-128"/>
        <a:cs typeface="+mn-cs"/>
      </a:defRPr>
    </a:lvl5pPr>
    <a:lvl6pPr marL="2286000" algn="l" defTabSz="914400" rtl="0" eaLnBrk="1" latinLnBrk="0" hangingPunct="1">
      <a:defRPr sz="2400" kern="1200">
        <a:solidFill>
          <a:srgbClr val="000066"/>
        </a:solidFill>
        <a:latin typeface="Arial" pitchFamily="34" charset="0"/>
        <a:ea typeface="ＭＳ Ｐゴシック" pitchFamily="34" charset="-128"/>
        <a:cs typeface="+mn-cs"/>
      </a:defRPr>
    </a:lvl6pPr>
    <a:lvl7pPr marL="2743200" algn="l" defTabSz="914400" rtl="0" eaLnBrk="1" latinLnBrk="0" hangingPunct="1">
      <a:defRPr sz="2400" kern="1200">
        <a:solidFill>
          <a:srgbClr val="000066"/>
        </a:solidFill>
        <a:latin typeface="Arial" pitchFamily="34" charset="0"/>
        <a:ea typeface="ＭＳ Ｐゴシック" pitchFamily="34" charset="-128"/>
        <a:cs typeface="+mn-cs"/>
      </a:defRPr>
    </a:lvl7pPr>
    <a:lvl8pPr marL="3200400" algn="l" defTabSz="914400" rtl="0" eaLnBrk="1" latinLnBrk="0" hangingPunct="1">
      <a:defRPr sz="2400" kern="1200">
        <a:solidFill>
          <a:srgbClr val="000066"/>
        </a:solidFill>
        <a:latin typeface="Arial" pitchFamily="34" charset="0"/>
        <a:ea typeface="ＭＳ Ｐゴシック" pitchFamily="34" charset="-128"/>
        <a:cs typeface="+mn-cs"/>
      </a:defRPr>
    </a:lvl8pPr>
    <a:lvl9pPr marL="3657600" algn="l" defTabSz="914400" rtl="0" eaLnBrk="1" latinLnBrk="0" hangingPunct="1">
      <a:defRPr sz="2400" kern="1200">
        <a:solidFill>
          <a:srgbClr val="000066"/>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3504">
          <p15:clr>
            <a:srgbClr val="A4A3A4"/>
          </p15:clr>
        </p15:guide>
        <p15:guide id="2" pos="2016">
          <p15:clr>
            <a:srgbClr val="A4A3A4"/>
          </p15:clr>
        </p15:guide>
        <p15:guide id="3" pos="3792">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CC33"/>
    <a:srgbClr val="D2CA4F"/>
    <a:srgbClr val="FFFFFF"/>
    <a:srgbClr val="CCECFF"/>
    <a:srgbClr val="9999FF"/>
    <a:srgbClr val="66CCFF"/>
    <a:srgbClr val="800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6215" autoAdjust="0"/>
  </p:normalViewPr>
  <p:slideViewPr>
    <p:cSldViewPr>
      <p:cViewPr varScale="1">
        <p:scale>
          <a:sx n="98" d="100"/>
          <a:sy n="98" d="100"/>
        </p:scale>
        <p:origin x="1326" y="72"/>
      </p:cViewPr>
      <p:guideLst>
        <p:guide orient="horz" pos="3504"/>
        <p:guide pos="2016"/>
        <p:guide pos="3792"/>
      </p:guideLst>
    </p:cSldViewPr>
  </p:slideViewPr>
  <p:outlineViewPr>
    <p:cViewPr>
      <p:scale>
        <a:sx n="33" d="100"/>
        <a:sy n="33" d="100"/>
      </p:scale>
      <p:origin x="0" y="-755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1" d="100"/>
          <a:sy n="51" d="100"/>
        </p:scale>
        <p:origin x="-1830"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Barnasconi" userId="40c35296-4e68-4f98-ab1b-4e668136f51f" providerId="ADAL" clId="{9F3CA747-6A65-4BBD-A892-9F05C82E1940}"/>
    <pc:docChg chg="undo custSel addSld delSld modSld">
      <pc:chgData name="Martin Barnasconi" userId="40c35296-4e68-4f98-ab1b-4e668136f51f" providerId="ADAL" clId="{9F3CA747-6A65-4BBD-A892-9F05C82E1940}" dt="2018-10-22T08:51:50.386" v="800"/>
      <pc:docMkLst>
        <pc:docMk/>
      </pc:docMkLst>
      <pc:sldChg chg="addSp delSp modSp add del">
        <pc:chgData name="Martin Barnasconi" userId="40c35296-4e68-4f98-ab1b-4e668136f51f" providerId="ADAL" clId="{9F3CA747-6A65-4BBD-A892-9F05C82E1940}" dt="2018-10-22T08:51:40.128" v="798"/>
        <pc:sldMkLst>
          <pc:docMk/>
          <pc:sldMk cId="3103865032" sldId="364"/>
        </pc:sldMkLst>
        <pc:spChg chg="mod">
          <ac:chgData name="Martin Barnasconi" userId="40c35296-4e68-4f98-ab1b-4e668136f51f" providerId="ADAL" clId="{9F3CA747-6A65-4BBD-A892-9F05C82E1940}" dt="2018-10-18T13:45:53.125" v="114" actId="20577"/>
          <ac:spMkLst>
            <pc:docMk/>
            <pc:sldMk cId="3103865032" sldId="364"/>
            <ac:spMk id="2" creationId="{00000000-0000-0000-0000-000000000000}"/>
          </ac:spMkLst>
        </pc:spChg>
        <pc:spChg chg="mod">
          <ac:chgData name="Martin Barnasconi" userId="40c35296-4e68-4f98-ab1b-4e668136f51f" providerId="ADAL" clId="{9F3CA747-6A65-4BBD-A892-9F05C82E1940}" dt="2018-10-18T13:46:46.268" v="153" actId="20577"/>
          <ac:spMkLst>
            <pc:docMk/>
            <pc:sldMk cId="3103865032" sldId="364"/>
            <ac:spMk id="3" creationId="{00000000-0000-0000-0000-000000000000}"/>
          </ac:spMkLst>
        </pc:spChg>
        <pc:spChg chg="add del mod">
          <ac:chgData name="Martin Barnasconi" userId="40c35296-4e68-4f98-ab1b-4e668136f51f" providerId="ADAL" clId="{9F3CA747-6A65-4BBD-A892-9F05C82E1940}" dt="2018-10-18T13:43:51.769" v="27" actId="20577"/>
          <ac:spMkLst>
            <pc:docMk/>
            <pc:sldMk cId="3103865032" sldId="364"/>
            <ac:spMk id="4" creationId="{2F0776AC-6679-4E72-BF80-D78B52775B36}"/>
          </ac:spMkLst>
        </pc:spChg>
        <pc:spChg chg="add">
          <ac:chgData name="Martin Barnasconi" userId="40c35296-4e68-4f98-ab1b-4e668136f51f" providerId="ADAL" clId="{9F3CA747-6A65-4BBD-A892-9F05C82E1940}" dt="2018-10-22T08:51:40.128" v="798"/>
          <ac:spMkLst>
            <pc:docMk/>
            <pc:sldMk cId="3103865032" sldId="364"/>
            <ac:spMk id="4" creationId="{7E092A4B-E55E-4119-8E4F-E3B2459A2619}"/>
          </ac:spMkLst>
        </pc:spChg>
        <pc:spChg chg="del mod">
          <ac:chgData name="Martin Barnasconi" userId="40c35296-4e68-4f98-ab1b-4e668136f51f" providerId="ADAL" clId="{9F3CA747-6A65-4BBD-A892-9F05C82E1940}" dt="2018-10-18T13:43:51.769" v="27" actId="20577"/>
          <ac:spMkLst>
            <pc:docMk/>
            <pc:sldMk cId="3103865032" sldId="364"/>
            <ac:spMk id="5" creationId="{00000000-0000-0000-0000-000000000000}"/>
          </ac:spMkLst>
        </pc:spChg>
        <pc:spChg chg="del">
          <ac:chgData name="Martin Barnasconi" userId="40c35296-4e68-4f98-ab1b-4e668136f51f" providerId="ADAL" clId="{9F3CA747-6A65-4BBD-A892-9F05C82E1940}" dt="2018-10-18T13:43:48.412" v="26" actId="478"/>
          <ac:spMkLst>
            <pc:docMk/>
            <pc:sldMk cId="3103865032" sldId="364"/>
            <ac:spMk id="6" creationId="{00000000-0000-0000-0000-000000000000}"/>
          </ac:spMkLst>
        </pc:spChg>
        <pc:spChg chg="add del mod">
          <ac:chgData name="Martin Barnasconi" userId="40c35296-4e68-4f98-ab1b-4e668136f51f" providerId="ADAL" clId="{9F3CA747-6A65-4BBD-A892-9F05C82E1940}" dt="2018-10-18T13:43:51.769" v="27" actId="20577"/>
          <ac:spMkLst>
            <pc:docMk/>
            <pc:sldMk cId="3103865032" sldId="364"/>
            <ac:spMk id="7" creationId="{E61116E3-23C3-4213-91D8-A10408772771}"/>
          </ac:spMkLst>
        </pc:spChg>
      </pc:sldChg>
      <pc:sldChg chg="modSp">
        <pc:chgData name="Martin Barnasconi" userId="40c35296-4e68-4f98-ab1b-4e668136f51f" providerId="ADAL" clId="{9F3CA747-6A65-4BBD-A892-9F05C82E1940}" dt="2018-10-18T15:06:56.408" v="494" actId="20577"/>
        <pc:sldMkLst>
          <pc:docMk/>
          <pc:sldMk cId="3170932881" sldId="1500"/>
        </pc:sldMkLst>
        <pc:spChg chg="mod">
          <ac:chgData name="Martin Barnasconi" userId="40c35296-4e68-4f98-ab1b-4e668136f51f" providerId="ADAL" clId="{9F3CA747-6A65-4BBD-A892-9F05C82E1940}" dt="2018-10-18T15:06:56.408" v="494" actId="20577"/>
          <ac:spMkLst>
            <pc:docMk/>
            <pc:sldMk cId="3170932881" sldId="1500"/>
            <ac:spMk id="2" creationId="{00000000-0000-0000-0000-000000000000}"/>
          </ac:spMkLst>
        </pc:spChg>
      </pc:sldChg>
      <pc:sldChg chg="modSp">
        <pc:chgData name="Martin Barnasconi" userId="40c35296-4e68-4f98-ab1b-4e668136f51f" providerId="ADAL" clId="{9F3CA747-6A65-4BBD-A892-9F05C82E1940}" dt="2018-10-22T08:49:05.065" v="797" actId="6549"/>
        <pc:sldMkLst>
          <pc:docMk/>
          <pc:sldMk cId="890085634" sldId="1501"/>
        </pc:sldMkLst>
        <pc:spChg chg="mod">
          <ac:chgData name="Martin Barnasconi" userId="40c35296-4e68-4f98-ab1b-4e668136f51f" providerId="ADAL" clId="{9F3CA747-6A65-4BBD-A892-9F05C82E1940}" dt="2018-10-22T08:49:05.065" v="797" actId="6549"/>
          <ac:spMkLst>
            <pc:docMk/>
            <pc:sldMk cId="890085634" sldId="1501"/>
            <ac:spMk id="3" creationId="{00000000-0000-0000-0000-000000000000}"/>
          </ac:spMkLst>
        </pc:spChg>
      </pc:sldChg>
      <pc:sldChg chg="modSp">
        <pc:chgData name="Martin Barnasconi" userId="40c35296-4e68-4f98-ab1b-4e668136f51f" providerId="ADAL" clId="{9F3CA747-6A65-4BBD-A892-9F05C82E1940}" dt="2018-10-18T13:47:47.624" v="215" actId="20577"/>
        <pc:sldMkLst>
          <pc:docMk/>
          <pc:sldMk cId="3288301416" sldId="1502"/>
        </pc:sldMkLst>
        <pc:spChg chg="mod">
          <ac:chgData name="Martin Barnasconi" userId="40c35296-4e68-4f98-ab1b-4e668136f51f" providerId="ADAL" clId="{9F3CA747-6A65-4BBD-A892-9F05C82E1940}" dt="2018-10-18T13:47:47.624" v="215" actId="20577"/>
          <ac:spMkLst>
            <pc:docMk/>
            <pc:sldMk cId="3288301416" sldId="1502"/>
            <ac:spMk id="2" creationId="{00000000-0000-0000-0000-000000000000}"/>
          </ac:spMkLst>
        </pc:spChg>
      </pc:sldChg>
      <pc:sldChg chg="modSp">
        <pc:chgData name="Martin Barnasconi" userId="40c35296-4e68-4f98-ab1b-4e668136f51f" providerId="ADAL" clId="{9F3CA747-6A65-4BBD-A892-9F05C82E1940}" dt="2018-10-18T15:21:20.073" v="648" actId="20577"/>
        <pc:sldMkLst>
          <pc:docMk/>
          <pc:sldMk cId="2404831396" sldId="1503"/>
        </pc:sldMkLst>
        <pc:spChg chg="mod">
          <ac:chgData name="Martin Barnasconi" userId="40c35296-4e68-4f98-ab1b-4e668136f51f" providerId="ADAL" clId="{9F3CA747-6A65-4BBD-A892-9F05C82E1940}" dt="2018-10-18T15:21:20.073" v="648" actId="20577"/>
          <ac:spMkLst>
            <pc:docMk/>
            <pc:sldMk cId="2404831396" sldId="1503"/>
            <ac:spMk id="3" creationId="{00000000-0000-0000-0000-000000000000}"/>
          </ac:spMkLst>
        </pc:spChg>
      </pc:sldChg>
      <pc:sldChg chg="modSp">
        <pc:chgData name="Martin Barnasconi" userId="40c35296-4e68-4f98-ab1b-4e668136f51f" providerId="ADAL" clId="{9F3CA747-6A65-4BBD-A892-9F05C82E1940}" dt="2018-10-18T15:18:48.863" v="639" actId="114"/>
        <pc:sldMkLst>
          <pc:docMk/>
          <pc:sldMk cId="1469690490" sldId="1504"/>
        </pc:sldMkLst>
        <pc:spChg chg="mod">
          <ac:chgData name="Martin Barnasconi" userId="40c35296-4e68-4f98-ab1b-4e668136f51f" providerId="ADAL" clId="{9F3CA747-6A65-4BBD-A892-9F05C82E1940}" dt="2018-10-18T15:18:48.863" v="639" actId="114"/>
          <ac:spMkLst>
            <pc:docMk/>
            <pc:sldMk cId="1469690490" sldId="1504"/>
            <ac:spMk id="3" creationId="{6C40E302-1023-43FD-95B9-09E1FF4CAF3F}"/>
          </ac:spMkLst>
        </pc:spChg>
      </pc:sldChg>
      <pc:sldChg chg="modSp">
        <pc:chgData name="Martin Barnasconi" userId="40c35296-4e68-4f98-ab1b-4e668136f51f" providerId="ADAL" clId="{9F3CA747-6A65-4BBD-A892-9F05C82E1940}" dt="2018-10-18T13:58:28.894" v="220" actId="20577"/>
        <pc:sldMkLst>
          <pc:docMk/>
          <pc:sldMk cId="177806989" sldId="1506"/>
        </pc:sldMkLst>
        <pc:spChg chg="mod">
          <ac:chgData name="Martin Barnasconi" userId="40c35296-4e68-4f98-ab1b-4e668136f51f" providerId="ADAL" clId="{9F3CA747-6A65-4BBD-A892-9F05C82E1940}" dt="2018-10-18T13:58:28.894" v="220" actId="20577"/>
          <ac:spMkLst>
            <pc:docMk/>
            <pc:sldMk cId="177806989" sldId="1506"/>
            <ac:spMk id="3" creationId="{6C40E302-1023-43FD-95B9-09E1FF4CAF3F}"/>
          </ac:spMkLst>
        </pc:spChg>
      </pc:sldChg>
      <pc:sldChg chg="addSp delSp modSp add">
        <pc:chgData name="Martin Barnasconi" userId="40c35296-4e68-4f98-ab1b-4e668136f51f" providerId="ADAL" clId="{9F3CA747-6A65-4BBD-A892-9F05C82E1940}" dt="2018-10-22T08:47:25.474" v="794" actId="1037"/>
        <pc:sldMkLst>
          <pc:docMk/>
          <pc:sldMk cId="3864134347" sldId="1507"/>
        </pc:sldMkLst>
        <pc:spChg chg="mod">
          <ac:chgData name="Martin Barnasconi" userId="40c35296-4e68-4f98-ab1b-4e668136f51f" providerId="ADAL" clId="{9F3CA747-6A65-4BBD-A892-9F05C82E1940}" dt="2018-10-18T13:36:01.583" v="18" actId="478"/>
          <ac:spMkLst>
            <pc:docMk/>
            <pc:sldMk cId="3864134347" sldId="1507"/>
            <ac:spMk id="2" creationId="{8B337877-C874-4067-A2D8-FEC04A88839E}"/>
          </ac:spMkLst>
        </pc:spChg>
        <pc:spChg chg="del">
          <ac:chgData name="Martin Barnasconi" userId="40c35296-4e68-4f98-ab1b-4e668136f51f" providerId="ADAL" clId="{9F3CA747-6A65-4BBD-A892-9F05C82E1940}" dt="2018-10-18T15:13:10.490" v="495" actId="478"/>
          <ac:spMkLst>
            <pc:docMk/>
            <pc:sldMk cId="3864134347" sldId="1507"/>
            <ac:spMk id="3" creationId="{07A1CD4E-DE5E-40EB-8793-2BE802997BF5}"/>
          </ac:spMkLst>
        </pc:spChg>
        <pc:spChg chg="add">
          <ac:chgData name="Martin Barnasconi" userId="40c35296-4e68-4f98-ab1b-4e668136f51f" providerId="ADAL" clId="{9F3CA747-6A65-4BBD-A892-9F05C82E1940}" dt="2018-10-18T13:36:12.783" v="20" actId="478"/>
          <ac:spMkLst>
            <pc:docMk/>
            <pc:sldMk cId="3864134347" sldId="1507"/>
            <ac:spMk id="5" creationId="{5DC92ED5-387F-401C-80EC-C0EA0E1796B7}"/>
          </ac:spMkLst>
        </pc:spChg>
        <pc:picChg chg="add mod">
          <ac:chgData name="Martin Barnasconi" userId="40c35296-4e68-4f98-ab1b-4e668136f51f" providerId="ADAL" clId="{9F3CA747-6A65-4BBD-A892-9F05C82E1940}" dt="2018-10-22T08:47:25.474" v="794" actId="1037"/>
          <ac:picMkLst>
            <pc:docMk/>
            <pc:sldMk cId="3864134347" sldId="1507"/>
            <ac:picMk id="4" creationId="{2B17644E-B8B3-4C56-AFCA-25E8FDD418F4}"/>
          </ac:picMkLst>
        </pc:picChg>
      </pc:sldChg>
      <pc:sldChg chg="addSp modSp add">
        <pc:chgData name="Martin Barnasconi" userId="40c35296-4e68-4f98-ab1b-4e668136f51f" providerId="ADAL" clId="{9F3CA747-6A65-4BBD-A892-9F05C82E1940}" dt="2018-10-22T08:51:48.485" v="799"/>
        <pc:sldMkLst>
          <pc:docMk/>
          <pc:sldMk cId="3414243019" sldId="1508"/>
        </pc:sldMkLst>
        <pc:spChg chg="mod">
          <ac:chgData name="Martin Barnasconi" userId="40c35296-4e68-4f98-ab1b-4e668136f51f" providerId="ADAL" clId="{9F3CA747-6A65-4BBD-A892-9F05C82E1940}" dt="2018-10-18T15:15:13.988" v="511" actId="20577"/>
          <ac:spMkLst>
            <pc:docMk/>
            <pc:sldMk cId="3414243019" sldId="1508"/>
            <ac:spMk id="2" creationId="{4B259538-1F80-4A4E-81D4-0DB041510F2B}"/>
          </ac:spMkLst>
        </pc:spChg>
        <pc:spChg chg="mod">
          <ac:chgData name="Martin Barnasconi" userId="40c35296-4e68-4f98-ab1b-4e668136f51f" providerId="ADAL" clId="{9F3CA747-6A65-4BBD-A892-9F05C82E1940}" dt="2018-10-22T08:44:29.846" v="699" actId="20577"/>
          <ac:spMkLst>
            <pc:docMk/>
            <pc:sldMk cId="3414243019" sldId="1508"/>
            <ac:spMk id="3" creationId="{2997EDA2-2993-4FE8-BB0E-72A604D0F281}"/>
          </ac:spMkLst>
        </pc:spChg>
        <pc:spChg chg="add">
          <ac:chgData name="Martin Barnasconi" userId="40c35296-4e68-4f98-ab1b-4e668136f51f" providerId="ADAL" clId="{9F3CA747-6A65-4BBD-A892-9F05C82E1940}" dt="2018-10-22T08:51:48.485" v="799"/>
          <ac:spMkLst>
            <pc:docMk/>
            <pc:sldMk cId="3414243019" sldId="1508"/>
            <ac:spMk id="4" creationId="{9D66FD07-647E-4BCC-947F-B0BDD40F532E}"/>
          </ac:spMkLst>
        </pc:spChg>
      </pc:sldChg>
      <pc:sldChg chg="addSp modSp add">
        <pc:chgData name="Martin Barnasconi" userId="40c35296-4e68-4f98-ab1b-4e668136f51f" providerId="ADAL" clId="{9F3CA747-6A65-4BBD-A892-9F05C82E1940}" dt="2018-10-22T08:51:50.386" v="800"/>
        <pc:sldMkLst>
          <pc:docMk/>
          <pc:sldMk cId="2415307960" sldId="1509"/>
        </pc:sldMkLst>
        <pc:spChg chg="mod">
          <ac:chgData name="Martin Barnasconi" userId="40c35296-4e68-4f98-ab1b-4e668136f51f" providerId="ADAL" clId="{9F3CA747-6A65-4BBD-A892-9F05C82E1940}" dt="2018-10-18T15:16:47.286" v="560" actId="20577"/>
          <ac:spMkLst>
            <pc:docMk/>
            <pc:sldMk cId="2415307960" sldId="1509"/>
            <ac:spMk id="2" creationId="{4B259538-1F80-4A4E-81D4-0DB041510F2B}"/>
          </ac:spMkLst>
        </pc:spChg>
        <pc:spChg chg="mod">
          <ac:chgData name="Martin Barnasconi" userId="40c35296-4e68-4f98-ab1b-4e668136f51f" providerId="ADAL" clId="{9F3CA747-6A65-4BBD-A892-9F05C82E1940}" dt="2018-10-22T08:46:33.040" v="778" actId="6549"/>
          <ac:spMkLst>
            <pc:docMk/>
            <pc:sldMk cId="2415307960" sldId="1509"/>
            <ac:spMk id="3" creationId="{2997EDA2-2993-4FE8-BB0E-72A604D0F281}"/>
          </ac:spMkLst>
        </pc:spChg>
        <pc:spChg chg="add">
          <ac:chgData name="Martin Barnasconi" userId="40c35296-4e68-4f98-ab1b-4e668136f51f" providerId="ADAL" clId="{9F3CA747-6A65-4BBD-A892-9F05C82E1940}" dt="2018-10-22T08:51:50.386" v="800"/>
          <ac:spMkLst>
            <pc:docMk/>
            <pc:sldMk cId="2415307960" sldId="1509"/>
            <ac:spMk id="4" creationId="{8FBC39A4-070D-4B90-98DE-31EEC88B9DCE}"/>
          </ac:spMkLst>
        </pc:spChg>
      </pc:sldChg>
      <pc:sldChg chg="modSp add del">
        <pc:chgData name="Martin Barnasconi" userId="40c35296-4e68-4f98-ab1b-4e668136f51f" providerId="ADAL" clId="{9F3CA747-6A65-4BBD-A892-9F05C82E1940}" dt="2018-10-22T08:43:04.964" v="652" actId="2696"/>
        <pc:sldMkLst>
          <pc:docMk/>
          <pc:sldMk cId="3933337213" sldId="1510"/>
        </pc:sldMkLst>
        <pc:spChg chg="mod">
          <ac:chgData name="Martin Barnasconi" userId="40c35296-4e68-4f98-ab1b-4e668136f51f" providerId="ADAL" clId="{9F3CA747-6A65-4BBD-A892-9F05C82E1940}" dt="2018-10-22T08:42:44.075" v="651"/>
          <ac:spMkLst>
            <pc:docMk/>
            <pc:sldMk cId="3933337213" sldId="1510"/>
            <ac:spMk id="2" creationId="{AFBDFFA6-22DB-407E-84BA-3569AFC02A32}"/>
          </ac:spMkLst>
        </pc:spChg>
        <pc:spChg chg="mod">
          <ac:chgData name="Martin Barnasconi" userId="40c35296-4e68-4f98-ab1b-4e668136f51f" providerId="ADAL" clId="{9F3CA747-6A65-4BBD-A892-9F05C82E1940}" dt="2018-10-22T08:42:39.768" v="650"/>
          <ac:spMkLst>
            <pc:docMk/>
            <pc:sldMk cId="3933337213" sldId="1510"/>
            <ac:spMk id="3" creationId="{42B41FFB-8795-4C57-90DA-3727DE64A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7746" name="Rectangle 2"/>
          <p:cNvSpPr>
            <a:spLocks noGrp="1" noChangeArrowheads="1"/>
          </p:cNvSpPr>
          <p:nvPr>
            <p:ph type="hdr" sz="quarter"/>
          </p:nvPr>
        </p:nvSpPr>
        <p:spPr bwMode="auto">
          <a:xfrm>
            <a:off x="0" y="0"/>
            <a:ext cx="2943225" cy="484188"/>
          </a:xfrm>
          <a:prstGeom prst="rect">
            <a:avLst/>
          </a:prstGeom>
          <a:noFill/>
          <a:ln w="9525">
            <a:noFill/>
            <a:miter lim="800000"/>
            <a:headEnd/>
            <a:tailEnd/>
          </a:ln>
          <a:effectLst/>
        </p:spPr>
        <p:txBody>
          <a:bodyPr vert="horz" wrap="square" lIns="87860" tIns="43930" rIns="87860" bIns="43930" numCol="1" anchor="t" anchorCtr="0" compatLnSpc="1">
            <a:prstTxWarp prst="textNoShape">
              <a:avLst/>
            </a:prstTxWarp>
          </a:bodyPr>
          <a:lstStyle>
            <a:lvl1pPr defTabSz="879475">
              <a:defRPr sz="1100"/>
            </a:lvl1pPr>
          </a:lstStyle>
          <a:p>
            <a:endParaRPr lang="en-US"/>
          </a:p>
        </p:txBody>
      </p:sp>
      <p:sp>
        <p:nvSpPr>
          <p:cNvPr id="287747" name="Rectangle 3"/>
          <p:cNvSpPr>
            <a:spLocks noGrp="1" noChangeArrowheads="1"/>
          </p:cNvSpPr>
          <p:nvPr>
            <p:ph type="dt" sz="quarter" idx="1"/>
          </p:nvPr>
        </p:nvSpPr>
        <p:spPr bwMode="auto">
          <a:xfrm>
            <a:off x="3900488" y="0"/>
            <a:ext cx="2946400" cy="484188"/>
          </a:xfrm>
          <a:prstGeom prst="rect">
            <a:avLst/>
          </a:prstGeom>
          <a:noFill/>
          <a:ln w="9525">
            <a:noFill/>
            <a:miter lim="800000"/>
            <a:headEnd/>
            <a:tailEnd/>
          </a:ln>
          <a:effectLst/>
        </p:spPr>
        <p:txBody>
          <a:bodyPr vert="horz" wrap="square" lIns="87860" tIns="43930" rIns="87860" bIns="43930" numCol="1" anchor="t" anchorCtr="0" compatLnSpc="1">
            <a:prstTxWarp prst="textNoShape">
              <a:avLst/>
            </a:prstTxWarp>
          </a:bodyPr>
          <a:lstStyle>
            <a:lvl1pPr algn="r" defTabSz="879475">
              <a:defRPr sz="1100"/>
            </a:lvl1pPr>
          </a:lstStyle>
          <a:p>
            <a:endParaRPr lang="en-US"/>
          </a:p>
        </p:txBody>
      </p:sp>
      <p:sp>
        <p:nvSpPr>
          <p:cNvPr id="287748" name="Rectangle 4"/>
          <p:cNvSpPr>
            <a:spLocks noGrp="1" noChangeArrowheads="1"/>
          </p:cNvSpPr>
          <p:nvPr>
            <p:ph type="ftr" sz="quarter" idx="2"/>
          </p:nvPr>
        </p:nvSpPr>
        <p:spPr bwMode="auto">
          <a:xfrm>
            <a:off x="0" y="8859838"/>
            <a:ext cx="2943225" cy="415925"/>
          </a:xfrm>
          <a:prstGeom prst="rect">
            <a:avLst/>
          </a:prstGeom>
          <a:noFill/>
          <a:ln w="9525">
            <a:noFill/>
            <a:miter lim="800000"/>
            <a:headEnd/>
            <a:tailEnd/>
          </a:ln>
          <a:effectLst/>
        </p:spPr>
        <p:txBody>
          <a:bodyPr vert="horz" wrap="square" lIns="87860" tIns="43930" rIns="87860" bIns="43930" numCol="1" anchor="b" anchorCtr="0" compatLnSpc="1">
            <a:prstTxWarp prst="textNoShape">
              <a:avLst/>
            </a:prstTxWarp>
          </a:bodyPr>
          <a:lstStyle>
            <a:lvl1pPr defTabSz="879475">
              <a:defRPr sz="1100"/>
            </a:lvl1pPr>
          </a:lstStyle>
          <a:p>
            <a:endParaRPr lang="en-US"/>
          </a:p>
        </p:txBody>
      </p:sp>
      <p:sp>
        <p:nvSpPr>
          <p:cNvPr id="287749" name="Rectangle 5"/>
          <p:cNvSpPr>
            <a:spLocks noGrp="1" noChangeArrowheads="1"/>
          </p:cNvSpPr>
          <p:nvPr>
            <p:ph type="sldNum" sz="quarter" idx="3"/>
          </p:nvPr>
        </p:nvSpPr>
        <p:spPr bwMode="auto">
          <a:xfrm>
            <a:off x="3900488" y="8859838"/>
            <a:ext cx="2946400" cy="415925"/>
          </a:xfrm>
          <a:prstGeom prst="rect">
            <a:avLst/>
          </a:prstGeom>
          <a:noFill/>
          <a:ln w="9525">
            <a:noFill/>
            <a:miter lim="800000"/>
            <a:headEnd/>
            <a:tailEnd/>
          </a:ln>
          <a:effectLst/>
        </p:spPr>
        <p:txBody>
          <a:bodyPr vert="horz" wrap="square" lIns="87860" tIns="43930" rIns="87860" bIns="43930" numCol="1" anchor="b" anchorCtr="0" compatLnSpc="1">
            <a:prstTxWarp prst="textNoShape">
              <a:avLst/>
            </a:prstTxWarp>
          </a:bodyPr>
          <a:lstStyle>
            <a:lvl1pPr algn="r" defTabSz="879475">
              <a:defRPr sz="1100"/>
            </a:lvl1pPr>
          </a:lstStyle>
          <a:p>
            <a:fld id="{BBA0FD97-F514-46C7-B608-F62C4B9EA45A}" type="slidenum">
              <a:rPr lang="en-US"/>
              <a:pPr/>
              <a:t>‹#›</a:t>
            </a:fld>
            <a:endParaRPr lang="en-US"/>
          </a:p>
        </p:txBody>
      </p:sp>
    </p:spTree>
    <p:extLst>
      <p:ext uri="{BB962C8B-B14F-4D97-AF65-F5344CB8AC3E}">
        <p14:creationId xmlns:p14="http://schemas.microsoft.com/office/powerpoint/2010/main" val="764114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5170" tIns="47585" rIns="95170" bIns="47585" numCol="1" anchor="t" anchorCtr="0" compatLnSpc="1">
            <a:prstTxWarp prst="textNoShape">
              <a:avLst/>
            </a:prstTxWarp>
          </a:bodyPr>
          <a:lstStyle>
            <a:lvl1pPr defTabSz="950913">
              <a:lnSpc>
                <a:spcPct val="100000"/>
              </a:lnSpc>
              <a:spcBef>
                <a:spcPct val="0"/>
              </a:spcBef>
              <a:buFontTx/>
              <a:buNone/>
              <a:defRPr sz="1200">
                <a:solidFill>
                  <a:schemeClr val="tx1"/>
                </a:solidFill>
                <a:latin typeface="Times New Roman" pitchFamily="18" charset="0"/>
              </a:defRPr>
            </a:lvl1pPr>
          </a:lstStyle>
          <a:p>
            <a:endParaRPr lang="en-US"/>
          </a:p>
        </p:txBody>
      </p:sp>
      <p:sp>
        <p:nvSpPr>
          <p:cNvPr id="6147"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5170" tIns="47585" rIns="95170" bIns="47585" numCol="1" anchor="t" anchorCtr="0" compatLnSpc="1">
            <a:prstTxWarp prst="textNoShape">
              <a:avLst/>
            </a:prstTxWarp>
          </a:bodyPr>
          <a:lstStyle>
            <a:lvl1pPr algn="r" defTabSz="950913">
              <a:lnSpc>
                <a:spcPct val="100000"/>
              </a:lnSpc>
              <a:spcBef>
                <a:spcPct val="0"/>
              </a:spcBef>
              <a:buFontTx/>
              <a:buNone/>
              <a:defRPr sz="1200">
                <a:solidFill>
                  <a:schemeClr val="tx1"/>
                </a:solidFill>
                <a:latin typeface="Times New Roman" pitchFamily="18" charset="0"/>
              </a:defRPr>
            </a:lvl1pPr>
          </a:lstStyle>
          <a:p>
            <a:endParaRPr lang="en-US"/>
          </a:p>
        </p:txBody>
      </p:sp>
      <p:sp>
        <p:nvSpPr>
          <p:cNvPr id="16388" name="Rectangle 4"/>
          <p:cNvSpPr>
            <a:spLocks noGrp="1" noRot="1" noChangeAspect="1" noChangeArrowheads="1" noTextEdit="1"/>
          </p:cNvSpPr>
          <p:nvPr>
            <p:ph type="sldImg" idx="2"/>
          </p:nvPr>
        </p:nvSpPr>
        <p:spPr bwMode="auto">
          <a:xfrm>
            <a:off x="1106488" y="696913"/>
            <a:ext cx="4646612" cy="3484562"/>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414838"/>
            <a:ext cx="5029200" cy="4184650"/>
          </a:xfrm>
          <a:prstGeom prst="rect">
            <a:avLst/>
          </a:prstGeom>
          <a:noFill/>
          <a:ln w="9525">
            <a:noFill/>
            <a:miter lim="800000"/>
            <a:headEnd/>
            <a:tailEnd/>
          </a:ln>
          <a:effectLst/>
        </p:spPr>
        <p:txBody>
          <a:bodyPr vert="horz" wrap="square" lIns="95170" tIns="47585" rIns="95170" bIns="4758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5170" tIns="47585" rIns="95170" bIns="47585" numCol="1" anchor="b" anchorCtr="0" compatLnSpc="1">
            <a:prstTxWarp prst="textNoShape">
              <a:avLst/>
            </a:prstTxWarp>
          </a:bodyPr>
          <a:lstStyle>
            <a:lvl1pPr defTabSz="950913">
              <a:lnSpc>
                <a:spcPct val="100000"/>
              </a:lnSpc>
              <a:spcBef>
                <a:spcPct val="0"/>
              </a:spcBef>
              <a:buFontTx/>
              <a:buNone/>
              <a:defRPr sz="1200">
                <a:solidFill>
                  <a:schemeClr val="tx1"/>
                </a:solidFill>
                <a:latin typeface="Times New Roman" pitchFamily="18" charset="0"/>
              </a:defRPr>
            </a:lvl1pPr>
          </a:lstStyle>
          <a:p>
            <a:endParaRPr lang="en-US"/>
          </a:p>
        </p:txBody>
      </p:sp>
      <p:sp>
        <p:nvSpPr>
          <p:cNvPr id="6151"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5170" tIns="47585" rIns="95170" bIns="47585" numCol="1" anchor="b" anchorCtr="0" compatLnSpc="1">
            <a:prstTxWarp prst="textNoShape">
              <a:avLst/>
            </a:prstTxWarp>
          </a:bodyPr>
          <a:lstStyle>
            <a:lvl1pPr algn="r" defTabSz="950913">
              <a:lnSpc>
                <a:spcPct val="100000"/>
              </a:lnSpc>
              <a:spcBef>
                <a:spcPct val="0"/>
              </a:spcBef>
              <a:buFontTx/>
              <a:buNone/>
              <a:defRPr sz="1200">
                <a:solidFill>
                  <a:schemeClr val="tx1"/>
                </a:solidFill>
                <a:latin typeface="Times New Roman" pitchFamily="18" charset="0"/>
              </a:defRPr>
            </a:lvl1pPr>
          </a:lstStyle>
          <a:p>
            <a:fld id="{1BF93093-553D-4075-9DDA-C505FB78DEDA}" type="slidenum">
              <a:rPr lang="en-US"/>
              <a:pPr/>
              <a:t>‹#›</a:t>
            </a:fld>
            <a:endParaRPr lang="en-US"/>
          </a:p>
        </p:txBody>
      </p:sp>
    </p:spTree>
    <p:extLst>
      <p:ext uri="{BB962C8B-B14F-4D97-AF65-F5344CB8AC3E}">
        <p14:creationId xmlns:p14="http://schemas.microsoft.com/office/powerpoint/2010/main" val="41672981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pitchFamily="-108" charset="-128"/>
        <a:cs typeface="ＭＳ Ｐゴシック" pitchFamily="-108"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E2AED538-AF9D-4081-9BD2-B4E859B5E816}" type="slidenum">
              <a:rPr lang="en-US"/>
              <a:pPr/>
              <a:t>1</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GB">
              <a:latin typeface="Times New Roman" pitchFamily="18" charset="0"/>
              <a:ea typeface="ＭＳ Ｐゴシック" pitchFamily="34" charset="-128"/>
            </a:endParaRPr>
          </a:p>
        </p:txBody>
      </p:sp>
    </p:spTree>
    <p:extLst>
      <p:ext uri="{BB962C8B-B14F-4D97-AF65-F5344CB8AC3E}">
        <p14:creationId xmlns:p14="http://schemas.microsoft.com/office/powerpoint/2010/main" val="4214953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2" descr="world_title2"/>
          <p:cNvPicPr>
            <a:picLocks noChangeAspect="1" noChangeArrowheads="1"/>
          </p:cNvPicPr>
          <p:nvPr/>
        </p:nvPicPr>
        <p:blipFill>
          <a:blip r:embed="rId2"/>
          <a:srcRect/>
          <a:stretch>
            <a:fillRect/>
          </a:stretch>
        </p:blipFill>
        <p:spPr bwMode="gray">
          <a:xfrm>
            <a:off x="0" y="-15875"/>
            <a:ext cx="9144000" cy="6889750"/>
          </a:xfrm>
          <a:prstGeom prst="rect">
            <a:avLst/>
          </a:prstGeom>
          <a:noFill/>
          <a:ln w="9525">
            <a:noFill/>
            <a:miter lim="800000"/>
            <a:headEnd/>
            <a:tailEnd/>
          </a:ln>
        </p:spPr>
      </p:pic>
      <p:sp>
        <p:nvSpPr>
          <p:cNvPr id="33795" name="Rectangle 3"/>
          <p:cNvSpPr>
            <a:spLocks noGrp="1" noChangeArrowheads="1"/>
          </p:cNvSpPr>
          <p:nvPr>
            <p:ph type="ctrTitle" sz="quarter"/>
          </p:nvPr>
        </p:nvSpPr>
        <p:spPr>
          <a:xfrm>
            <a:off x="914400" y="3048000"/>
            <a:ext cx="7315200" cy="838200"/>
          </a:xfrm>
        </p:spPr>
        <p:txBody>
          <a:bodyPr/>
          <a:lstStyle>
            <a:lvl1pPr algn="ctr">
              <a:defRPr sz="3600" b="0">
                <a:solidFill>
                  <a:schemeClr val="tx1"/>
                </a:solidFill>
              </a:defRPr>
            </a:lvl1pPr>
          </a:lstStyle>
          <a:p>
            <a:r>
              <a:rPr lang="en-US"/>
              <a:t>Click to edit Master title style</a:t>
            </a:r>
          </a:p>
        </p:txBody>
      </p:sp>
      <p:sp>
        <p:nvSpPr>
          <p:cNvPr id="33796" name="Rectangle 4"/>
          <p:cNvSpPr>
            <a:spLocks noGrp="1" noChangeArrowheads="1"/>
          </p:cNvSpPr>
          <p:nvPr>
            <p:ph type="subTitle" sz="quarter" idx="1"/>
          </p:nvPr>
        </p:nvSpPr>
        <p:spPr>
          <a:xfrm>
            <a:off x="914400" y="4191000"/>
            <a:ext cx="7315200" cy="1524000"/>
          </a:xfrm>
        </p:spPr>
        <p:txBody>
          <a:bodyPr/>
          <a:lstStyle>
            <a:lvl1pPr marL="0" indent="0" algn="ctr">
              <a:buFontTx/>
              <a:buNone/>
              <a:defRPr>
                <a:solidFill>
                  <a:srgbClr val="000099"/>
                </a:solidFill>
              </a:defRPr>
            </a:lvl1pPr>
          </a:lstStyle>
          <a:p>
            <a:r>
              <a:rPr lang="en-US"/>
              <a:t>Click to edit Master subtitle style</a:t>
            </a:r>
          </a:p>
        </p:txBody>
      </p:sp>
      <p:sp>
        <p:nvSpPr>
          <p:cNvPr id="5" name="Rectangle 5"/>
          <p:cNvSpPr>
            <a:spLocks noGrp="1" noChangeArrowheads="1"/>
          </p:cNvSpPr>
          <p:nvPr>
            <p:ph type="ftr" sz="quarter" idx="10"/>
          </p:nvPr>
        </p:nvSpPr>
        <p:spPr bwMode="auto">
          <a:xfrm>
            <a:off x="1524000" y="6400800"/>
            <a:ext cx="60960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lnSpc>
                <a:spcPct val="100000"/>
              </a:lnSpc>
              <a:spcBef>
                <a:spcPct val="0"/>
              </a:spcBef>
              <a:buFontTx/>
              <a:buNone/>
              <a:defRPr sz="1400">
                <a:solidFill>
                  <a:srgbClr val="CCECFF"/>
                </a:solidFill>
              </a:defRPr>
            </a:lvl1pPr>
          </a:lstStyle>
          <a:p>
            <a:r>
              <a:rPr lang="en-US"/>
              <a:t>Accellera TCC Report For June 2005</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FE9DFA9A-CDC0-4AEA-B09C-BD2B7430DD9F}" type="slidenum">
              <a:rPr lang="en-US"/>
              <a:pPr/>
              <a:t>‹#›</a:t>
            </a:fld>
            <a:endParaRPr lang="en-US"/>
          </a:p>
        </p:txBody>
      </p:sp>
      <p:sp>
        <p:nvSpPr>
          <p:cNvPr id="5" name="Rectangle 6"/>
          <p:cNvSpPr>
            <a:spLocks noGrp="1" noChangeArrowheads="1"/>
          </p:cNvSpPr>
          <p:nvPr>
            <p:ph type="dt" sz="half" idx="11"/>
          </p:nvPr>
        </p:nvSpPr>
        <p:spPr>
          <a:ln/>
        </p:spPr>
        <p:txBody>
          <a:bodyPr/>
          <a:lstStyle>
            <a:lvl1pPr>
              <a:defRPr/>
            </a:lvl1pPr>
          </a:lstStyle>
          <a:p>
            <a:fld id="{404DDEE1-E3A2-4FFA-AE8A-C2FBFB6F305C}" type="datetime1">
              <a:rPr lang="en-US"/>
              <a:pPr/>
              <a:t>10/22/2018</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9063"/>
            <a:ext cx="2057400" cy="63579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19063"/>
            <a:ext cx="6019800" cy="63579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3016D4B4-A436-4D6B-9332-C5B479BA8E02}" type="slidenum">
              <a:rPr lang="en-US"/>
              <a:pPr/>
              <a:t>‹#›</a:t>
            </a:fld>
            <a:endParaRPr lang="en-US"/>
          </a:p>
        </p:txBody>
      </p:sp>
      <p:sp>
        <p:nvSpPr>
          <p:cNvPr id="5" name="Rectangle 6"/>
          <p:cNvSpPr>
            <a:spLocks noGrp="1" noChangeArrowheads="1"/>
          </p:cNvSpPr>
          <p:nvPr>
            <p:ph type="dt" sz="half" idx="11"/>
          </p:nvPr>
        </p:nvSpPr>
        <p:spPr>
          <a:ln/>
        </p:spPr>
        <p:txBody>
          <a:bodyPr/>
          <a:lstStyle>
            <a:lvl1pPr>
              <a:defRPr/>
            </a:lvl1pPr>
          </a:lstStyle>
          <a:p>
            <a:fld id="{16D1FA61-47E2-4358-BA5A-336A6588EC10}" type="datetime1">
              <a:rPr lang="en-US"/>
              <a:pPr/>
              <a:t>10/22/2018</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19063"/>
            <a:ext cx="8229600" cy="1028700"/>
          </a:xfrm>
        </p:spPr>
        <p:txBody>
          <a:bodyPr/>
          <a:lstStyle/>
          <a:p>
            <a:r>
              <a:rPr lang="en-US"/>
              <a:t>Click to edit Master title style</a:t>
            </a:r>
          </a:p>
        </p:txBody>
      </p:sp>
      <p:sp>
        <p:nvSpPr>
          <p:cNvPr id="3" name="Table Placeholder 2"/>
          <p:cNvSpPr>
            <a:spLocks noGrp="1"/>
          </p:cNvSpPr>
          <p:nvPr>
            <p:ph type="tbl" idx="1"/>
          </p:nvPr>
        </p:nvSpPr>
        <p:spPr>
          <a:xfrm>
            <a:off x="457200" y="1295400"/>
            <a:ext cx="8229600" cy="51816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fld id="{4D7B8879-D4DA-4507-99A2-0F9BA673270D}" type="slidenum">
              <a:rPr lang="en-US"/>
              <a:pPr/>
              <a:t>‹#›</a:t>
            </a:fld>
            <a:endParaRPr lang="en-US"/>
          </a:p>
        </p:txBody>
      </p:sp>
      <p:sp>
        <p:nvSpPr>
          <p:cNvPr id="5" name="Rectangle 6"/>
          <p:cNvSpPr>
            <a:spLocks noGrp="1" noChangeArrowheads="1"/>
          </p:cNvSpPr>
          <p:nvPr>
            <p:ph type="dt" sz="half" idx="11"/>
          </p:nvPr>
        </p:nvSpPr>
        <p:spPr>
          <a:ln/>
        </p:spPr>
        <p:txBody>
          <a:bodyPr/>
          <a:lstStyle>
            <a:lvl1pPr>
              <a:defRPr/>
            </a:lvl1pPr>
          </a:lstStyle>
          <a:p>
            <a:fld id="{B2E85140-0117-4F42-B21B-97FC667D047C}" type="datetime1">
              <a:rPr lang="en-US"/>
              <a:pPr/>
              <a:t>10/22/2018</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9063"/>
            <a:ext cx="8229600" cy="1028700"/>
          </a:xfrm>
        </p:spPr>
        <p:txBody>
          <a:bodyPr/>
          <a:lstStyle/>
          <a:p>
            <a:r>
              <a:rPr lang="en-US"/>
              <a:t>Click to edit Master title style</a:t>
            </a:r>
          </a:p>
        </p:txBody>
      </p:sp>
      <p:sp>
        <p:nvSpPr>
          <p:cNvPr id="3" name="Text Placeholder 2"/>
          <p:cNvSpPr>
            <a:spLocks noGrp="1"/>
          </p:cNvSpPr>
          <p:nvPr>
            <p:ph type="body" sz="half" idx="1"/>
          </p:nvPr>
        </p:nvSpPr>
        <p:spPr>
          <a:xfrm>
            <a:off x="457200" y="1295400"/>
            <a:ext cx="40386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95400"/>
            <a:ext cx="40386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FA51063D-A22E-4474-8D71-EC760DB061C7}" type="slidenum">
              <a:rPr lang="en-US"/>
              <a:pPr/>
              <a:t>‹#›</a:t>
            </a:fld>
            <a:endParaRPr lang="en-US"/>
          </a:p>
        </p:txBody>
      </p:sp>
      <p:sp>
        <p:nvSpPr>
          <p:cNvPr id="6" name="Rectangle 6"/>
          <p:cNvSpPr>
            <a:spLocks noGrp="1" noChangeArrowheads="1"/>
          </p:cNvSpPr>
          <p:nvPr>
            <p:ph type="dt" sz="half" idx="11"/>
          </p:nvPr>
        </p:nvSpPr>
        <p:spPr>
          <a:ln/>
        </p:spPr>
        <p:txBody>
          <a:bodyPr/>
          <a:lstStyle>
            <a:lvl1pPr>
              <a:defRPr/>
            </a:lvl1pPr>
          </a:lstStyle>
          <a:p>
            <a:fld id="{E4BF80B1-829D-4C08-A6DC-3AA682530BFB}" type="datetime1">
              <a:rPr lang="en-US"/>
              <a:pPr/>
              <a:t>10/22/2018</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12292" name="Rectangle 7"/>
          <p:cNvSpPr>
            <a:spLocks noGrp="1" noChangeArrowheads="1"/>
          </p:cNvSpPr>
          <p:nvPr>
            <p:ph type="ctrTitle"/>
          </p:nvPr>
        </p:nvSpPr>
        <p:spPr>
          <a:xfrm>
            <a:off x="863600" y="5010150"/>
            <a:ext cx="6088063" cy="906463"/>
          </a:xfrm>
        </p:spPr>
        <p:txBody>
          <a:bodyPr anchor="t"/>
          <a:lstStyle>
            <a:lvl1pPr>
              <a:defRPr sz="3200" baseline="0">
                <a:solidFill>
                  <a:schemeClr val="bg1"/>
                </a:solidFill>
              </a:defRPr>
            </a:lvl1pPr>
          </a:lstStyle>
          <a:p>
            <a:r>
              <a:rPr lang="en-US"/>
              <a:t>Click to edit Master title style</a:t>
            </a:r>
            <a:endParaRPr lang="de-DE" dirty="0"/>
          </a:p>
        </p:txBody>
      </p:sp>
      <p:sp>
        <p:nvSpPr>
          <p:cNvPr id="12293" name="Rectangle 12"/>
          <p:cNvSpPr>
            <a:spLocks noGrp="1" noChangeArrowheads="1"/>
          </p:cNvSpPr>
          <p:nvPr>
            <p:ph type="subTitle" idx="1" hasCustomPrompt="1"/>
          </p:nvPr>
        </p:nvSpPr>
        <p:spPr>
          <a:xfrm>
            <a:off x="863600" y="6051550"/>
            <a:ext cx="6108700" cy="687388"/>
          </a:xfrm>
        </p:spPr>
        <p:txBody>
          <a:bodyPr/>
          <a:lstStyle>
            <a:lvl1pPr marL="0" indent="0">
              <a:buFont typeface="Wingdings" pitchFamily="2" charset="2"/>
              <a:buNone/>
              <a:defRPr sz="2200" b="0">
                <a:solidFill>
                  <a:schemeClr val="bg1"/>
                </a:solidFill>
              </a:defRPr>
            </a:lvl1pPr>
          </a:lstStyle>
          <a:p>
            <a:r>
              <a:rPr lang="de-DE" dirty="0"/>
              <a:t>Sub-title</a:t>
            </a:r>
          </a:p>
        </p:txBody>
      </p:sp>
      <p:pic>
        <p:nvPicPr>
          <p:cNvPr id="6" name="Picture 2"/>
          <p:cNvPicPr>
            <a:picLocks noChangeAspect="1" noChangeArrowheads="1"/>
          </p:cNvPicPr>
          <p:nvPr/>
        </p:nvPicPr>
        <p:blipFill>
          <a:blip r:embed="rId3" cstate="print">
            <a:lum bright="100000" contrast="-100000"/>
          </a:blip>
          <a:srcRect/>
          <a:stretch>
            <a:fillRect/>
          </a:stretch>
        </p:blipFill>
        <p:spPr bwMode="auto">
          <a:xfrm>
            <a:off x="7240772" y="5690017"/>
            <a:ext cx="1791586" cy="995756"/>
          </a:xfrm>
          <a:prstGeom prst="rect">
            <a:avLst/>
          </a:prstGeom>
          <a:noFill/>
          <a:ln w="9525">
            <a:noFill/>
            <a:miter lim="800000"/>
            <a:headEnd/>
            <a:tailEnd/>
          </a:ln>
          <a:effectLst/>
        </p:spPr>
      </p:pic>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p:cNvSpPr>
            <a:spLocks noGrp="1"/>
          </p:cNvSpPr>
          <p:nvPr>
            <p:ph type="ftr" sz="quarter" idx="10"/>
          </p:nvPr>
        </p:nvSpPr>
        <p:spPr/>
        <p:txBody>
          <a:bodyPr/>
          <a:lstStyle>
            <a:lvl1pPr>
              <a:defRPr/>
            </a:lvl1pPr>
          </a:lstStyle>
          <a:p>
            <a:fld id="{6BFFCD03-8500-46CD-AE60-F800FB89F821}" type="slidenum">
              <a:rPr lang="de-DE" smtClean="0"/>
              <a:pPr/>
              <a:t>‹#›</a:t>
            </a:fld>
            <a:endParaRPr lang="de-DE"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01F3E490-38D3-4894-A71F-36FF1A29410C}" type="slidenum">
              <a:rPr lang="de-DE"/>
              <a:pPr/>
              <a:t>‹#›</a:t>
            </a:fld>
            <a:endParaRPr lang="de-DE"/>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4325" y="1614488"/>
            <a:ext cx="4186238"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2963" y="1614488"/>
            <a:ext cx="4186237"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1DB7CA5E-F8E4-4C3D-9C8E-C3C16741F028}" type="slidenum">
              <a:rPr lang="de-DE"/>
              <a:pPr/>
              <a:t>‹#›</a:t>
            </a:fld>
            <a:endParaRPr lang="de-DE"/>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8729A15B-CC3B-4E0A-B8AF-BA1CFD00E113}" type="slidenum">
              <a:rPr lang="de-DE"/>
              <a:pPr/>
              <a:t>‹#›</a:t>
            </a:fld>
            <a:endParaRPr lang="de-DE"/>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05A0CC86-05D2-4AC5-B0CF-D97DBE285036}" type="slidenum">
              <a:rPr lang="de-DE"/>
              <a:pPr/>
              <a:t>‹#›</a:t>
            </a:fld>
            <a:endParaRPr lang="de-DE"/>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080D5124-277A-4349-A18B-5E645E301145}" type="slidenum">
              <a:rPr lang="en-US"/>
              <a:pPr/>
              <a:t>‹#›</a:t>
            </a:fld>
            <a:endParaRPr lang="en-US"/>
          </a:p>
        </p:txBody>
      </p:sp>
      <p:sp>
        <p:nvSpPr>
          <p:cNvPr id="5" name="Rectangle 6"/>
          <p:cNvSpPr>
            <a:spLocks noGrp="1" noChangeArrowheads="1"/>
          </p:cNvSpPr>
          <p:nvPr>
            <p:ph type="dt" sz="half" idx="11"/>
          </p:nvPr>
        </p:nvSpPr>
        <p:spPr>
          <a:ln/>
        </p:spPr>
        <p:txBody>
          <a:bodyPr/>
          <a:lstStyle>
            <a:lvl1pPr>
              <a:defRPr/>
            </a:lvl1pPr>
          </a:lstStyle>
          <a:p>
            <a:fld id="{31CF72C9-B00D-4538-A0DB-65B88585A673}" type="datetime1">
              <a:rPr lang="en-US"/>
              <a:pPr/>
              <a:t>10/22/2018</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8125D148-A099-4576-B15D-C0F8257F1706}" type="slidenum">
              <a:rPr lang="de-DE"/>
              <a:pPr/>
              <a:t>‹#›</a:t>
            </a:fld>
            <a:endParaRPr lang="de-DE"/>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77770544-B983-4405-9190-918C24CB4270}" type="slidenum">
              <a:rPr lang="de-DE"/>
              <a:pPr/>
              <a:t>‹#›</a:t>
            </a:fld>
            <a:endParaRPr lang="de-DE"/>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0ED373CE-A48F-4CD0-BB0B-A832F3D3B1F6}" type="slidenum">
              <a:rPr lang="de-DE"/>
              <a:pPr/>
              <a:t>‹#›</a:t>
            </a:fld>
            <a:endParaRPr lang="de-DE"/>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D9170245-F927-4DD0-931D-27B62974D3A1}" type="slidenum">
              <a:rPr lang="de-DE"/>
              <a:pPr/>
              <a:t>‹#›</a:t>
            </a:fld>
            <a:endParaRPr lang="de-DE"/>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8775" y="317500"/>
            <a:ext cx="2130425" cy="56880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14325" y="317500"/>
            <a:ext cx="6242050" cy="56880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de-DE"/>
              <a:t>Page </a:t>
            </a:r>
            <a:r>
              <a:rPr lang="de-DE">
                <a:sym typeface="Wingdings" pitchFamily="2" charset="2"/>
              </a:rPr>
              <a:t></a:t>
            </a:r>
            <a:r>
              <a:rPr lang="de-DE"/>
              <a:t> </a:t>
            </a:r>
            <a:fld id="{E881875D-9AD9-4583-AED9-26A7D38C5C76}" type="slidenum">
              <a:rPr lang="de-DE"/>
              <a:pPr/>
              <a:t>‹#›</a:t>
            </a:fld>
            <a:endParaRPr lang="de-DE"/>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40C2E497-77F2-4A35-A89F-47F46022FC41}" type="slidenum">
              <a:rPr lang="en-US"/>
              <a:pPr/>
              <a:t>‹#›</a:t>
            </a:fld>
            <a:endParaRPr lang="en-US"/>
          </a:p>
        </p:txBody>
      </p:sp>
      <p:sp>
        <p:nvSpPr>
          <p:cNvPr id="5" name="Rectangle 6"/>
          <p:cNvSpPr>
            <a:spLocks noGrp="1" noChangeArrowheads="1"/>
          </p:cNvSpPr>
          <p:nvPr>
            <p:ph type="dt" sz="half" idx="11"/>
          </p:nvPr>
        </p:nvSpPr>
        <p:spPr>
          <a:ln/>
        </p:spPr>
        <p:txBody>
          <a:bodyPr/>
          <a:lstStyle>
            <a:lvl1pPr>
              <a:defRPr/>
            </a:lvl1pPr>
          </a:lstStyle>
          <a:p>
            <a:fld id="{888FE409-0BA7-440F-919D-B31FFAAB3C10}" type="datetime1">
              <a:rPr lang="en-US"/>
              <a:pPr/>
              <a:t>10/22/2018</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95400"/>
            <a:ext cx="40386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95400"/>
            <a:ext cx="40386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ED9F6724-6187-4254-9E1D-4CF158D622AD}" type="slidenum">
              <a:rPr lang="en-US"/>
              <a:pPr/>
              <a:t>‹#›</a:t>
            </a:fld>
            <a:endParaRPr lang="en-US"/>
          </a:p>
        </p:txBody>
      </p:sp>
      <p:sp>
        <p:nvSpPr>
          <p:cNvPr id="6" name="Rectangle 6"/>
          <p:cNvSpPr>
            <a:spLocks noGrp="1" noChangeArrowheads="1"/>
          </p:cNvSpPr>
          <p:nvPr>
            <p:ph type="dt" sz="half" idx="11"/>
          </p:nvPr>
        </p:nvSpPr>
        <p:spPr>
          <a:ln/>
        </p:spPr>
        <p:txBody>
          <a:bodyPr/>
          <a:lstStyle>
            <a:lvl1pPr>
              <a:defRPr/>
            </a:lvl1pPr>
          </a:lstStyle>
          <a:p>
            <a:fld id="{03A3430D-C925-4374-8FD2-1C38DE931C53}" type="datetime1">
              <a:rPr lang="en-US"/>
              <a:pPr/>
              <a:t>10/22/2018</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C6EBC63-6587-479F-B35A-50183750B38A}" type="slidenum">
              <a:rPr lang="en-US"/>
              <a:pPr/>
              <a:t>‹#›</a:t>
            </a:fld>
            <a:endParaRPr lang="en-US"/>
          </a:p>
        </p:txBody>
      </p:sp>
      <p:sp>
        <p:nvSpPr>
          <p:cNvPr id="8" name="Rectangle 6"/>
          <p:cNvSpPr>
            <a:spLocks noGrp="1" noChangeArrowheads="1"/>
          </p:cNvSpPr>
          <p:nvPr>
            <p:ph type="dt" sz="half" idx="11"/>
          </p:nvPr>
        </p:nvSpPr>
        <p:spPr>
          <a:ln/>
        </p:spPr>
        <p:txBody>
          <a:bodyPr/>
          <a:lstStyle>
            <a:lvl1pPr>
              <a:defRPr/>
            </a:lvl1pPr>
          </a:lstStyle>
          <a:p>
            <a:fld id="{605EB0C6-E7F6-420C-8C3F-0517FA6DFD9B}" type="datetime1">
              <a:rPr lang="en-US"/>
              <a:pPr/>
              <a:t>10/22/2018</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38999886-0727-4EBD-B8D4-82A8E826F9BE}" type="slidenum">
              <a:rPr lang="en-US"/>
              <a:pPr/>
              <a:t>‹#›</a:t>
            </a:fld>
            <a:endParaRPr lang="en-US"/>
          </a:p>
        </p:txBody>
      </p:sp>
      <p:sp>
        <p:nvSpPr>
          <p:cNvPr id="4" name="Rectangle 6"/>
          <p:cNvSpPr>
            <a:spLocks noGrp="1" noChangeArrowheads="1"/>
          </p:cNvSpPr>
          <p:nvPr>
            <p:ph type="dt" sz="half" idx="11"/>
          </p:nvPr>
        </p:nvSpPr>
        <p:spPr>
          <a:ln/>
        </p:spPr>
        <p:txBody>
          <a:bodyPr/>
          <a:lstStyle>
            <a:lvl1pPr>
              <a:defRPr/>
            </a:lvl1pPr>
          </a:lstStyle>
          <a:p>
            <a:fld id="{5056C47A-5DB3-41EE-A3B6-AB555956BAFF}" type="datetime1">
              <a:rPr lang="en-US"/>
              <a:pPr/>
              <a:t>10/22/2018</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5F987830-675B-4E78-A091-5D5F59A28F5D}" type="slidenum">
              <a:rPr lang="en-US"/>
              <a:pPr/>
              <a:t>‹#›</a:t>
            </a:fld>
            <a:endParaRPr lang="en-US"/>
          </a:p>
        </p:txBody>
      </p:sp>
      <p:sp>
        <p:nvSpPr>
          <p:cNvPr id="3" name="Rectangle 6"/>
          <p:cNvSpPr>
            <a:spLocks noGrp="1" noChangeArrowheads="1"/>
          </p:cNvSpPr>
          <p:nvPr>
            <p:ph type="dt" sz="half" idx="11"/>
          </p:nvPr>
        </p:nvSpPr>
        <p:spPr>
          <a:ln/>
        </p:spPr>
        <p:txBody>
          <a:bodyPr/>
          <a:lstStyle>
            <a:lvl1pPr>
              <a:defRPr/>
            </a:lvl1pPr>
          </a:lstStyle>
          <a:p>
            <a:fld id="{D4F91C55-EDFA-4723-AAC0-23809CD27E3A}" type="datetime1">
              <a:rPr lang="en-US"/>
              <a:pPr/>
              <a:t>10/22/2018</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4CE9309B-AF04-4DAC-A31F-CAC953EC74AB}" type="slidenum">
              <a:rPr lang="en-US"/>
              <a:pPr/>
              <a:t>‹#›</a:t>
            </a:fld>
            <a:endParaRPr lang="en-US"/>
          </a:p>
        </p:txBody>
      </p:sp>
      <p:sp>
        <p:nvSpPr>
          <p:cNvPr id="6" name="Rectangle 6"/>
          <p:cNvSpPr>
            <a:spLocks noGrp="1" noChangeArrowheads="1"/>
          </p:cNvSpPr>
          <p:nvPr>
            <p:ph type="dt" sz="half" idx="11"/>
          </p:nvPr>
        </p:nvSpPr>
        <p:spPr>
          <a:ln/>
        </p:spPr>
        <p:txBody>
          <a:bodyPr/>
          <a:lstStyle>
            <a:lvl1pPr>
              <a:defRPr/>
            </a:lvl1pPr>
          </a:lstStyle>
          <a:p>
            <a:fld id="{27B13C56-A0D9-49F1-A50E-76AE6F6B5BCD}" type="datetime1">
              <a:rPr lang="en-US"/>
              <a:pPr/>
              <a:t>10/22/2018</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5631BA52-EE3C-411B-BBC8-AF87B42EB729}" type="slidenum">
              <a:rPr lang="en-US"/>
              <a:pPr/>
              <a:t>‹#›</a:t>
            </a:fld>
            <a:endParaRPr lang="en-US"/>
          </a:p>
        </p:txBody>
      </p:sp>
      <p:sp>
        <p:nvSpPr>
          <p:cNvPr id="6" name="Rectangle 6"/>
          <p:cNvSpPr>
            <a:spLocks noGrp="1" noChangeArrowheads="1"/>
          </p:cNvSpPr>
          <p:nvPr>
            <p:ph type="dt" sz="half" idx="11"/>
          </p:nvPr>
        </p:nvSpPr>
        <p:spPr>
          <a:ln/>
        </p:spPr>
        <p:txBody>
          <a:bodyPr/>
          <a:lstStyle>
            <a:lvl1pPr>
              <a:defRPr/>
            </a:lvl1pPr>
          </a:lstStyle>
          <a:p>
            <a:fld id="{315B54A7-C609-4064-8426-722939D34A77}" type="datetime1">
              <a:rPr lang="en-US"/>
              <a:pPr/>
              <a:t>10/22/2018</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Gray">
      <p:bgPr>
        <a:solidFill>
          <a:schemeClr val="bg1"/>
        </a:solidFill>
        <a:effectLst/>
      </p:bgPr>
    </p:bg>
    <p:spTree>
      <p:nvGrpSpPr>
        <p:cNvPr id="1" name=""/>
        <p:cNvGrpSpPr/>
        <p:nvPr/>
      </p:nvGrpSpPr>
      <p:grpSpPr>
        <a:xfrm>
          <a:off x="0" y="0"/>
          <a:ext cx="0" cy="0"/>
          <a:chOff x="0" y="0"/>
          <a:chExt cx="0" cy="0"/>
        </a:xfrm>
      </p:grpSpPr>
      <p:pic>
        <p:nvPicPr>
          <p:cNvPr id="1026" name="Picture 2" descr="world_background2"/>
          <p:cNvPicPr>
            <a:picLocks noChangeAspect="1" noChangeArrowheads="1"/>
          </p:cNvPicPr>
          <p:nvPr/>
        </p:nvPicPr>
        <p:blipFill>
          <a:blip r:embed="rId15"/>
          <a:srcRect/>
          <a:stretch>
            <a:fillRect/>
          </a:stretch>
        </p:blipFill>
        <p:spPr bwMode="ltGray">
          <a:xfrm>
            <a:off x="0" y="-11113"/>
            <a:ext cx="9144000" cy="6880226"/>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119063"/>
            <a:ext cx="8229600" cy="1028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371600"/>
            <a:ext cx="82296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774" name="Rectangle 6"/>
          <p:cNvSpPr>
            <a:spLocks noGrp="1" noChangeArrowheads="1"/>
          </p:cNvSpPr>
          <p:nvPr>
            <p:ph type="sldNum" sz="quarter" idx="4"/>
          </p:nvPr>
        </p:nvSpPr>
        <p:spPr bwMode="auto">
          <a:xfrm>
            <a:off x="0" y="6553200"/>
            <a:ext cx="2743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400" b="1">
                <a:solidFill>
                  <a:srgbClr val="A50021"/>
                </a:solidFill>
              </a:defRPr>
            </a:lvl1pPr>
          </a:lstStyle>
          <a:p>
            <a:fld id="{24B40EBA-652D-4404-B7C5-9B6588094049}" type="slidenum">
              <a:rPr lang="en-US"/>
              <a:pPr/>
              <a:t>‹#›</a:t>
            </a:fld>
            <a:endParaRPr lang="en-US"/>
          </a:p>
        </p:txBody>
      </p:sp>
      <p:sp>
        <p:nvSpPr>
          <p:cNvPr id="1030" name="Rectangle 6"/>
          <p:cNvSpPr>
            <a:spLocks noGrp="1" noChangeArrowheads="1"/>
          </p:cNvSpPr>
          <p:nvPr>
            <p:ph type="dt" sz="half" idx="2"/>
          </p:nvPr>
        </p:nvSpPr>
        <p:spPr bwMode="auto">
          <a:xfrm>
            <a:off x="36576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FontTx/>
              <a:buNone/>
              <a:defRPr sz="1400"/>
            </a:lvl1pPr>
          </a:lstStyle>
          <a:p>
            <a:fld id="{E5540D29-DED7-4C1C-8531-DD4C6AC1C899}" type="datetime1">
              <a:rPr lang="en-US"/>
              <a:pPr/>
              <a:t>10/22/2018</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hf hdr="0" ftr="0"/>
  <p:txStyles>
    <p:titleStyle>
      <a:lvl1pPr algn="l" rtl="0" eaLnBrk="0" fontAlgn="base" hangingPunct="0">
        <a:lnSpc>
          <a:spcPct val="80000"/>
        </a:lnSpc>
        <a:spcBef>
          <a:spcPct val="0"/>
        </a:spcBef>
        <a:spcAft>
          <a:spcPct val="0"/>
        </a:spcAft>
        <a:defRPr sz="4400" b="1">
          <a:solidFill>
            <a:srgbClr val="00004B"/>
          </a:solidFill>
          <a:latin typeface="+mj-lt"/>
          <a:ea typeface="ＭＳ Ｐゴシック" pitchFamily="-108" charset="-128"/>
          <a:cs typeface="ＭＳ Ｐゴシック" pitchFamily="-108" charset="-128"/>
        </a:defRPr>
      </a:lvl1pPr>
      <a:lvl2pPr algn="l" rtl="0" eaLnBrk="0" fontAlgn="base" hangingPunct="0">
        <a:lnSpc>
          <a:spcPct val="80000"/>
        </a:lnSpc>
        <a:spcBef>
          <a:spcPct val="0"/>
        </a:spcBef>
        <a:spcAft>
          <a:spcPct val="0"/>
        </a:spcAft>
        <a:defRPr sz="4400" b="1">
          <a:solidFill>
            <a:srgbClr val="00004B"/>
          </a:solidFill>
          <a:latin typeface="Arial" charset="0"/>
          <a:ea typeface="ＭＳ Ｐゴシック" pitchFamily="-108" charset="-128"/>
          <a:cs typeface="ＭＳ Ｐゴシック" pitchFamily="-108" charset="-128"/>
        </a:defRPr>
      </a:lvl2pPr>
      <a:lvl3pPr algn="l" rtl="0" eaLnBrk="0" fontAlgn="base" hangingPunct="0">
        <a:lnSpc>
          <a:spcPct val="80000"/>
        </a:lnSpc>
        <a:spcBef>
          <a:spcPct val="0"/>
        </a:spcBef>
        <a:spcAft>
          <a:spcPct val="0"/>
        </a:spcAft>
        <a:defRPr sz="4400" b="1">
          <a:solidFill>
            <a:srgbClr val="00004B"/>
          </a:solidFill>
          <a:latin typeface="Arial" charset="0"/>
          <a:ea typeface="ＭＳ Ｐゴシック" pitchFamily="-108" charset="-128"/>
          <a:cs typeface="ＭＳ Ｐゴシック" pitchFamily="-108" charset="-128"/>
        </a:defRPr>
      </a:lvl3pPr>
      <a:lvl4pPr algn="l" rtl="0" eaLnBrk="0" fontAlgn="base" hangingPunct="0">
        <a:lnSpc>
          <a:spcPct val="80000"/>
        </a:lnSpc>
        <a:spcBef>
          <a:spcPct val="0"/>
        </a:spcBef>
        <a:spcAft>
          <a:spcPct val="0"/>
        </a:spcAft>
        <a:defRPr sz="4400" b="1">
          <a:solidFill>
            <a:srgbClr val="00004B"/>
          </a:solidFill>
          <a:latin typeface="Arial" charset="0"/>
          <a:ea typeface="ＭＳ Ｐゴシック" pitchFamily="-108" charset="-128"/>
          <a:cs typeface="ＭＳ Ｐゴシック" pitchFamily="-108" charset="-128"/>
        </a:defRPr>
      </a:lvl4pPr>
      <a:lvl5pPr algn="l" rtl="0" eaLnBrk="0" fontAlgn="base" hangingPunct="0">
        <a:lnSpc>
          <a:spcPct val="80000"/>
        </a:lnSpc>
        <a:spcBef>
          <a:spcPct val="0"/>
        </a:spcBef>
        <a:spcAft>
          <a:spcPct val="0"/>
        </a:spcAft>
        <a:defRPr sz="4400" b="1">
          <a:solidFill>
            <a:srgbClr val="00004B"/>
          </a:solidFill>
          <a:latin typeface="Arial" charset="0"/>
          <a:ea typeface="ＭＳ Ｐゴシック" pitchFamily="-108" charset="-128"/>
          <a:cs typeface="ＭＳ Ｐゴシック" pitchFamily="-108" charset="-128"/>
        </a:defRPr>
      </a:lvl5pPr>
      <a:lvl6pPr marL="457200" algn="l" rtl="0" eaLnBrk="0" fontAlgn="base" hangingPunct="0">
        <a:lnSpc>
          <a:spcPct val="80000"/>
        </a:lnSpc>
        <a:spcBef>
          <a:spcPct val="0"/>
        </a:spcBef>
        <a:spcAft>
          <a:spcPct val="0"/>
        </a:spcAft>
        <a:defRPr sz="4400" b="1">
          <a:solidFill>
            <a:srgbClr val="00004B"/>
          </a:solidFill>
          <a:latin typeface="Arial" charset="0"/>
        </a:defRPr>
      </a:lvl6pPr>
      <a:lvl7pPr marL="914400" algn="l" rtl="0" eaLnBrk="0" fontAlgn="base" hangingPunct="0">
        <a:lnSpc>
          <a:spcPct val="80000"/>
        </a:lnSpc>
        <a:spcBef>
          <a:spcPct val="0"/>
        </a:spcBef>
        <a:spcAft>
          <a:spcPct val="0"/>
        </a:spcAft>
        <a:defRPr sz="4400" b="1">
          <a:solidFill>
            <a:srgbClr val="00004B"/>
          </a:solidFill>
          <a:latin typeface="Arial" charset="0"/>
        </a:defRPr>
      </a:lvl7pPr>
      <a:lvl8pPr marL="1371600" algn="l" rtl="0" eaLnBrk="0" fontAlgn="base" hangingPunct="0">
        <a:lnSpc>
          <a:spcPct val="80000"/>
        </a:lnSpc>
        <a:spcBef>
          <a:spcPct val="0"/>
        </a:spcBef>
        <a:spcAft>
          <a:spcPct val="0"/>
        </a:spcAft>
        <a:defRPr sz="4400" b="1">
          <a:solidFill>
            <a:srgbClr val="00004B"/>
          </a:solidFill>
          <a:latin typeface="Arial" charset="0"/>
        </a:defRPr>
      </a:lvl8pPr>
      <a:lvl9pPr marL="1828800" algn="l" rtl="0" eaLnBrk="0" fontAlgn="base" hangingPunct="0">
        <a:lnSpc>
          <a:spcPct val="80000"/>
        </a:lnSpc>
        <a:spcBef>
          <a:spcPct val="0"/>
        </a:spcBef>
        <a:spcAft>
          <a:spcPct val="0"/>
        </a:spcAft>
        <a:defRPr sz="4400" b="1">
          <a:solidFill>
            <a:srgbClr val="00004B"/>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8" charset="-128"/>
          <a:cs typeface="ＭＳ Ｐゴシック" pitchFamily="-108" charset="-128"/>
        </a:defRPr>
      </a:lvl1pPr>
      <a:lvl2pPr marL="742950" indent="-285750" algn="l" rtl="0" eaLnBrk="0" fontAlgn="base" hangingPunct="0">
        <a:spcBef>
          <a:spcPct val="20000"/>
        </a:spcBef>
        <a:spcAft>
          <a:spcPct val="0"/>
        </a:spcAft>
        <a:buChar char="–"/>
        <a:defRPr sz="2800">
          <a:solidFill>
            <a:srgbClr val="000066"/>
          </a:solidFill>
          <a:latin typeface="+mn-lt"/>
          <a:ea typeface="ＭＳ Ｐゴシック" charset="-128"/>
        </a:defRPr>
      </a:lvl2pPr>
      <a:lvl3pPr marL="1143000" indent="-228600" algn="l" rtl="0" eaLnBrk="0" fontAlgn="base" hangingPunct="0">
        <a:spcBef>
          <a:spcPct val="20000"/>
        </a:spcBef>
        <a:spcAft>
          <a:spcPct val="0"/>
        </a:spcAft>
        <a:buChar char="•"/>
        <a:defRPr sz="2400">
          <a:solidFill>
            <a:srgbClr val="000066"/>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0066"/>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0066"/>
          </a:solidFill>
          <a:latin typeface="+mn-lt"/>
          <a:ea typeface="ＭＳ Ｐゴシック" charset="-128"/>
        </a:defRPr>
      </a:lvl5pPr>
      <a:lvl6pPr marL="2514600" indent="-228600" algn="l" rtl="0" eaLnBrk="0" fontAlgn="base" hangingPunct="0">
        <a:spcBef>
          <a:spcPct val="20000"/>
        </a:spcBef>
        <a:spcAft>
          <a:spcPct val="0"/>
        </a:spcAft>
        <a:buChar char="»"/>
        <a:defRPr sz="2000">
          <a:solidFill>
            <a:srgbClr val="000066"/>
          </a:solidFill>
          <a:latin typeface="+mn-lt"/>
          <a:ea typeface="ＭＳ Ｐゴシック" charset="-128"/>
        </a:defRPr>
      </a:lvl6pPr>
      <a:lvl7pPr marL="2971800" indent="-228600" algn="l" rtl="0" eaLnBrk="0" fontAlgn="base" hangingPunct="0">
        <a:spcBef>
          <a:spcPct val="20000"/>
        </a:spcBef>
        <a:spcAft>
          <a:spcPct val="0"/>
        </a:spcAft>
        <a:buChar char="»"/>
        <a:defRPr sz="2000">
          <a:solidFill>
            <a:srgbClr val="000066"/>
          </a:solidFill>
          <a:latin typeface="+mn-lt"/>
          <a:ea typeface="ＭＳ Ｐゴシック" charset="-128"/>
        </a:defRPr>
      </a:lvl7pPr>
      <a:lvl8pPr marL="3429000" indent="-228600" algn="l" rtl="0" eaLnBrk="0" fontAlgn="base" hangingPunct="0">
        <a:spcBef>
          <a:spcPct val="20000"/>
        </a:spcBef>
        <a:spcAft>
          <a:spcPct val="0"/>
        </a:spcAft>
        <a:buChar char="»"/>
        <a:defRPr sz="2000">
          <a:solidFill>
            <a:srgbClr val="000066"/>
          </a:solidFill>
          <a:latin typeface="+mn-lt"/>
          <a:ea typeface="ＭＳ Ｐゴシック" charset="-128"/>
        </a:defRPr>
      </a:lvl8pPr>
      <a:lvl9pPr marL="3886200" indent="-228600" algn="l" rtl="0" eaLnBrk="0" fontAlgn="base" hangingPunct="0">
        <a:spcBef>
          <a:spcPct val="20000"/>
        </a:spcBef>
        <a:spcAft>
          <a:spcPct val="0"/>
        </a:spcAft>
        <a:buChar char="»"/>
        <a:defRPr sz="2000">
          <a:solidFill>
            <a:srgbClr val="000066"/>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14" cstate="print"/>
          <a:srcRect/>
          <a:stretch>
            <a:fillRect/>
          </a:stretch>
        </p:blipFill>
        <p:spPr bwMode="auto">
          <a:xfrm>
            <a:off x="7919486" y="6158232"/>
            <a:ext cx="983512" cy="546632"/>
          </a:xfrm>
          <a:prstGeom prst="rect">
            <a:avLst/>
          </a:prstGeom>
          <a:noFill/>
          <a:ln w="9525">
            <a:noFill/>
            <a:miter lim="800000"/>
            <a:headEnd/>
            <a:tailEnd/>
          </a:ln>
          <a:effectLst/>
        </p:spPr>
      </p:pic>
      <p:sp>
        <p:nvSpPr>
          <p:cNvPr id="11267" name="Rectangle 5"/>
          <p:cNvSpPr>
            <a:spLocks noChangeArrowheads="1"/>
          </p:cNvSpPr>
          <p:nvPr/>
        </p:nvSpPr>
        <p:spPr bwMode="gray">
          <a:xfrm>
            <a:off x="2162175" y="6408738"/>
            <a:ext cx="4784725" cy="247650"/>
          </a:xfrm>
          <a:prstGeom prst="rect">
            <a:avLst/>
          </a:prstGeom>
          <a:noFill/>
          <a:ln w="9525">
            <a:noFill/>
            <a:miter lim="800000"/>
            <a:headEnd/>
            <a:tailEnd/>
          </a:ln>
        </p:spPr>
        <p:txBody>
          <a:bodyPr/>
          <a:lstStyle/>
          <a:p>
            <a:pPr algn="ctr"/>
            <a:endParaRPr lang="en-US" sz="1000"/>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lvl1pPr>
          </a:lstStyle>
          <a:p>
            <a:r>
              <a:rPr lang="de-DE"/>
              <a:t>Page </a:t>
            </a:r>
            <a:r>
              <a:rPr lang="de-DE">
                <a:sym typeface="Wingdings" pitchFamily="2" charset="2"/>
              </a:rPr>
              <a:t></a:t>
            </a:r>
            <a:r>
              <a:rPr lang="de-DE"/>
              <a:t> </a:t>
            </a:r>
            <a:fld id="{A6F46452-B297-41B4-9B66-C55342BEE5B1}" type="slidenum">
              <a:rPr lang="de-DE"/>
              <a:pPr/>
              <a:t>‹#›</a:t>
            </a:fld>
            <a:endParaRPr lang="de-DE"/>
          </a:p>
        </p:txBody>
      </p:sp>
      <p:sp>
        <p:nvSpPr>
          <p:cNvPr id="11270" name="Rectangle 12"/>
          <p:cNvSpPr>
            <a:spLocks noGrp="1" noChangeArrowheads="1"/>
          </p:cNvSpPr>
          <p:nvPr>
            <p:ph type="body" idx="1"/>
          </p:nvPr>
        </p:nvSpPr>
        <p:spPr bwMode="gray">
          <a:xfrm>
            <a:off x="314325" y="1614488"/>
            <a:ext cx="8524875" cy="4391025"/>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274" name="Rectangle 7"/>
          <p:cNvSpPr>
            <a:spLocks noGrp="1" noChangeArrowheads="1"/>
          </p:cNvSpPr>
          <p:nvPr>
            <p:ph type="title"/>
          </p:nvPr>
        </p:nvSpPr>
        <p:spPr bwMode="gray">
          <a:xfrm>
            <a:off x="314325" y="317500"/>
            <a:ext cx="8524875" cy="600075"/>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en-US"/>
              <a:t>Click to edit Master title style</a:t>
            </a:r>
            <a:endParaRPr lang="de-DE" dirty="0"/>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spd="med">
    <p:fade/>
  </p:transition>
  <p:hf hdr="0" ftr="0"/>
  <p:txStyles>
    <p:titleStyle>
      <a:lvl1pPr algn="l" rtl="0" eaLnBrk="1" fontAlgn="base" hangingPunct="1">
        <a:lnSpc>
          <a:spcPct val="95000"/>
        </a:lnSpc>
        <a:spcBef>
          <a:spcPct val="0"/>
        </a:spcBef>
        <a:spcAft>
          <a:spcPct val="0"/>
        </a:spcAft>
        <a:defRPr sz="4000" b="1">
          <a:solidFill>
            <a:schemeClr val="tx1"/>
          </a:solidFill>
          <a:latin typeface="+mj-lt"/>
          <a:ea typeface="+mj-ea"/>
          <a:cs typeface="+mj-cs"/>
        </a:defRPr>
      </a:lvl1pPr>
      <a:lvl2pPr algn="l" rtl="0" eaLnBrk="1" fontAlgn="base" hangingPunct="1">
        <a:lnSpc>
          <a:spcPct val="95000"/>
        </a:lnSpc>
        <a:spcBef>
          <a:spcPct val="0"/>
        </a:spcBef>
        <a:spcAft>
          <a:spcPct val="0"/>
        </a:spcAft>
        <a:defRPr sz="2400" b="1">
          <a:solidFill>
            <a:schemeClr val="tx1"/>
          </a:solidFill>
          <a:latin typeface="Arial" charset="0"/>
        </a:defRPr>
      </a:lvl2pPr>
      <a:lvl3pPr algn="l" rtl="0" eaLnBrk="1" fontAlgn="base" hangingPunct="1">
        <a:lnSpc>
          <a:spcPct val="95000"/>
        </a:lnSpc>
        <a:spcBef>
          <a:spcPct val="0"/>
        </a:spcBef>
        <a:spcAft>
          <a:spcPct val="0"/>
        </a:spcAft>
        <a:defRPr sz="2400" b="1">
          <a:solidFill>
            <a:schemeClr val="tx1"/>
          </a:solidFill>
          <a:latin typeface="Arial" charset="0"/>
        </a:defRPr>
      </a:lvl3pPr>
      <a:lvl4pPr algn="l" rtl="0" eaLnBrk="1" fontAlgn="base" hangingPunct="1">
        <a:lnSpc>
          <a:spcPct val="95000"/>
        </a:lnSpc>
        <a:spcBef>
          <a:spcPct val="0"/>
        </a:spcBef>
        <a:spcAft>
          <a:spcPct val="0"/>
        </a:spcAft>
        <a:defRPr sz="2400" b="1">
          <a:solidFill>
            <a:schemeClr val="tx1"/>
          </a:solidFill>
          <a:latin typeface="Arial" charset="0"/>
        </a:defRPr>
      </a:lvl4pPr>
      <a:lvl5pPr algn="l" rtl="0" eaLnBrk="1" fontAlgn="base" hangingPunct="1">
        <a:lnSpc>
          <a:spcPct val="95000"/>
        </a:lnSpc>
        <a:spcBef>
          <a:spcPct val="0"/>
        </a:spcBef>
        <a:spcAft>
          <a:spcPct val="0"/>
        </a:spcAft>
        <a:defRPr sz="2400" b="1">
          <a:solidFill>
            <a:schemeClr val="tx1"/>
          </a:solidFill>
          <a:latin typeface="Arial" charset="0"/>
        </a:defRPr>
      </a:lvl5pPr>
      <a:lvl6pPr marL="457200" algn="l" rtl="0" eaLnBrk="1" fontAlgn="base" hangingPunct="1">
        <a:lnSpc>
          <a:spcPct val="95000"/>
        </a:lnSpc>
        <a:spcBef>
          <a:spcPct val="0"/>
        </a:spcBef>
        <a:spcAft>
          <a:spcPct val="0"/>
        </a:spcAft>
        <a:defRPr sz="2400" b="1">
          <a:solidFill>
            <a:schemeClr val="tx1"/>
          </a:solidFill>
          <a:latin typeface="Arial" charset="0"/>
        </a:defRPr>
      </a:lvl6pPr>
      <a:lvl7pPr marL="914400" algn="l" rtl="0" eaLnBrk="1" fontAlgn="base" hangingPunct="1">
        <a:lnSpc>
          <a:spcPct val="95000"/>
        </a:lnSpc>
        <a:spcBef>
          <a:spcPct val="0"/>
        </a:spcBef>
        <a:spcAft>
          <a:spcPct val="0"/>
        </a:spcAft>
        <a:defRPr sz="2400" b="1">
          <a:solidFill>
            <a:schemeClr val="tx1"/>
          </a:solidFill>
          <a:latin typeface="Arial" charset="0"/>
        </a:defRPr>
      </a:lvl7pPr>
      <a:lvl8pPr marL="1371600" algn="l" rtl="0" eaLnBrk="1" fontAlgn="base" hangingPunct="1">
        <a:lnSpc>
          <a:spcPct val="95000"/>
        </a:lnSpc>
        <a:spcBef>
          <a:spcPct val="0"/>
        </a:spcBef>
        <a:spcAft>
          <a:spcPct val="0"/>
        </a:spcAft>
        <a:defRPr sz="2400" b="1">
          <a:solidFill>
            <a:schemeClr val="tx1"/>
          </a:solidFill>
          <a:latin typeface="Arial" charset="0"/>
        </a:defRPr>
      </a:lvl8pPr>
      <a:lvl9pPr marL="1828800" algn="l" rtl="0" eaLnBrk="1" fontAlgn="base" hangingPunct="1">
        <a:lnSpc>
          <a:spcPct val="95000"/>
        </a:lnSpc>
        <a:spcBef>
          <a:spcPct val="0"/>
        </a:spcBef>
        <a:spcAft>
          <a:spcPct val="0"/>
        </a:spcAft>
        <a:defRPr sz="2400" b="1">
          <a:solidFill>
            <a:schemeClr val="tx1"/>
          </a:solidFill>
          <a:latin typeface="Arial" charset="0"/>
        </a:defRPr>
      </a:lvl9pPr>
    </p:titleStyle>
    <p:bodyStyle>
      <a:lvl1pPr marL="190500" indent="-190500" algn="l" rtl="0" eaLnBrk="1" fontAlgn="base" hangingPunct="1">
        <a:spcBef>
          <a:spcPct val="60000"/>
        </a:spcBef>
        <a:spcAft>
          <a:spcPct val="0"/>
        </a:spcAft>
        <a:buClr>
          <a:schemeClr val="accent1"/>
        </a:buClr>
        <a:buFont typeface="Wingdings" pitchFamily="2" charset="2"/>
        <a:buChar char="§"/>
        <a:defRPr sz="2000" b="1">
          <a:solidFill>
            <a:schemeClr val="tx1"/>
          </a:solidFill>
          <a:latin typeface="+mn-lt"/>
          <a:ea typeface="+mn-ea"/>
          <a:cs typeface="+mn-cs"/>
        </a:defRPr>
      </a:lvl1pPr>
      <a:lvl2pPr marL="381000" indent="-188913" algn="l" rtl="0" eaLnBrk="1" fontAlgn="base" hangingPunct="1">
        <a:spcBef>
          <a:spcPct val="30000"/>
        </a:spcBef>
        <a:spcAft>
          <a:spcPct val="0"/>
        </a:spcAft>
        <a:buClr>
          <a:schemeClr val="accent1"/>
        </a:buClr>
        <a:buChar char="-"/>
        <a:defRPr>
          <a:solidFill>
            <a:schemeClr val="tx1"/>
          </a:solidFill>
          <a:latin typeface="+mn-lt"/>
        </a:defRPr>
      </a:lvl2pPr>
      <a:lvl3pPr marL="561975" indent="-179388" algn="l" rtl="0" eaLnBrk="1" fontAlgn="base" hangingPunct="1">
        <a:spcBef>
          <a:spcPct val="30000"/>
        </a:spcBef>
        <a:spcAft>
          <a:spcPct val="0"/>
        </a:spcAft>
        <a:buClr>
          <a:schemeClr val="accent1"/>
        </a:buClr>
        <a:buChar char="-"/>
        <a:defRPr sz="1600">
          <a:solidFill>
            <a:schemeClr val="tx1"/>
          </a:solidFill>
          <a:latin typeface="+mn-lt"/>
        </a:defRPr>
      </a:lvl3pPr>
      <a:lvl4pPr marL="768350" indent="-204788" algn="l" rtl="0" eaLnBrk="1" fontAlgn="base" hangingPunct="1">
        <a:spcBef>
          <a:spcPct val="30000"/>
        </a:spcBef>
        <a:spcAft>
          <a:spcPct val="0"/>
        </a:spcAft>
        <a:buClr>
          <a:schemeClr val="accent1"/>
        </a:buClr>
        <a:buChar char="-"/>
        <a:defRPr sz="1600">
          <a:solidFill>
            <a:schemeClr val="tx1"/>
          </a:solidFill>
          <a:latin typeface="+mn-lt"/>
        </a:defRPr>
      </a:lvl4pPr>
      <a:lvl5pPr marL="1050925" indent="-168275" algn="l" rtl="0" eaLnBrk="1" fontAlgn="base" hangingPunct="1">
        <a:spcBef>
          <a:spcPct val="40000"/>
        </a:spcBef>
        <a:spcAft>
          <a:spcPct val="0"/>
        </a:spcAft>
        <a:buClr>
          <a:schemeClr val="accent1"/>
        </a:buClr>
        <a:buFont typeface="Symbol" pitchFamily="18" charset="2"/>
        <a:buChar char=""/>
        <a:defRPr sz="2000">
          <a:solidFill>
            <a:schemeClr val="tx1"/>
          </a:solidFill>
          <a:latin typeface="+mn-lt"/>
        </a:defRPr>
      </a:lvl5pPr>
      <a:lvl6pPr marL="15081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6pPr>
      <a:lvl7pPr marL="19653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7pPr>
      <a:lvl8pPr marL="24225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8pPr>
      <a:lvl9pPr marL="2879725" indent="-168275" algn="l" rtl="0" eaLnBrk="1" fontAlgn="base" hangingPunct="1">
        <a:spcBef>
          <a:spcPct val="4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hyperlink" Target="http://workspace.accellera.org/apps/org/workgroup/mlwg/" TargetMode="External"/><Relationship Id="rId2" Type="http://schemas.openxmlformats.org/officeDocument/2006/relationships/hyperlink" Target="http://www.accellera.org/activities/working-groups/multi-language" TargetMode="External"/><Relationship Id="rId1" Type="http://schemas.openxmlformats.org/officeDocument/2006/relationships/slideLayout" Target="../slideLayouts/slideLayout15.xml"/><Relationship Id="rId4" Type="http://schemas.openxmlformats.org/officeDocument/2006/relationships/hyperlink" Target="https://github.com/OSCI-WG/Multi-Languag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533400" y="5029200"/>
            <a:ext cx="7924800" cy="838200"/>
          </a:xfrm>
        </p:spPr>
        <p:txBody>
          <a:bodyPr/>
          <a:lstStyle/>
          <a:p>
            <a:r>
              <a:rPr lang="en-US" sz="3200" dirty="0">
                <a:ea typeface="ＭＳ Ｐゴシック" pitchFamily="34" charset="-128"/>
              </a:rPr>
              <a:t>SystemC Multi-language requirements</a:t>
            </a:r>
          </a:p>
        </p:txBody>
      </p:sp>
      <p:sp>
        <p:nvSpPr>
          <p:cNvPr id="17411" name="Rectangle 3"/>
          <p:cNvSpPr>
            <a:spLocks noGrp="1" noChangeArrowheads="1"/>
          </p:cNvSpPr>
          <p:nvPr>
            <p:ph type="subTitle" idx="1"/>
          </p:nvPr>
        </p:nvSpPr>
        <p:spPr>
          <a:xfrm>
            <a:off x="533400" y="5562600"/>
            <a:ext cx="7924800" cy="1295400"/>
          </a:xfrm>
        </p:spPr>
        <p:txBody>
          <a:bodyPr/>
          <a:lstStyle/>
          <a:p>
            <a:pPr>
              <a:spcBef>
                <a:spcPts val="600"/>
              </a:spcBef>
            </a:pPr>
            <a:endParaRPr lang="en-US" dirty="0">
              <a:ea typeface="ＭＳ Ｐゴシック" pitchFamily="34" charset="-128"/>
            </a:endParaRPr>
          </a:p>
          <a:p>
            <a:pPr>
              <a:spcBef>
                <a:spcPts val="600"/>
              </a:spcBef>
            </a:pPr>
            <a:r>
              <a:rPr lang="en-US" dirty="0">
                <a:ea typeface="ＭＳ Ｐゴシック" pitchFamily="34" charset="-128"/>
              </a:rPr>
              <a:t>Accellera Multi-Language Verification Working Group</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B952A-79D2-4393-8048-A16ADAA4027F}"/>
              </a:ext>
            </a:extLst>
          </p:cNvPr>
          <p:cNvSpPr>
            <a:spLocks noGrp="1"/>
          </p:cNvSpPr>
          <p:nvPr>
            <p:ph type="title"/>
          </p:nvPr>
        </p:nvSpPr>
        <p:spPr/>
        <p:txBody>
          <a:bodyPr/>
          <a:lstStyle/>
          <a:p>
            <a:r>
              <a:rPr lang="en-US" dirty="0"/>
              <a:t>Next steps</a:t>
            </a:r>
            <a:endParaRPr lang="en-GB" dirty="0"/>
          </a:p>
        </p:txBody>
      </p:sp>
      <p:sp>
        <p:nvSpPr>
          <p:cNvPr id="3" name="Content Placeholder 2">
            <a:extLst>
              <a:ext uri="{FF2B5EF4-FFF2-40B4-BE49-F238E27FC236}">
                <a16:creationId xmlns:a16="http://schemas.microsoft.com/office/drawing/2014/main" id="{6C40E302-1023-43FD-95B9-09E1FF4CAF3F}"/>
              </a:ext>
            </a:extLst>
          </p:cNvPr>
          <p:cNvSpPr>
            <a:spLocks noGrp="1"/>
          </p:cNvSpPr>
          <p:nvPr>
            <p:ph idx="1"/>
          </p:nvPr>
        </p:nvSpPr>
        <p:spPr/>
        <p:txBody>
          <a:bodyPr/>
          <a:lstStyle/>
          <a:p>
            <a:pPr lvl="0"/>
            <a:r>
              <a:rPr lang="en-US" dirty="0"/>
              <a:t>Discussion in MLVWG and LWG on requirements and technical feasibility</a:t>
            </a:r>
          </a:p>
          <a:p>
            <a:pPr lvl="0"/>
            <a:r>
              <a:rPr lang="en-US" dirty="0"/>
              <a:t>Explore standardization and implementation opportunities</a:t>
            </a:r>
          </a:p>
          <a:p>
            <a:pPr lvl="1"/>
            <a:r>
              <a:rPr lang="en-US" dirty="0"/>
              <a:t>SystemC standard API update (incorporate in upcoming IEEE 1666 cycle?)</a:t>
            </a:r>
          </a:p>
          <a:p>
            <a:pPr lvl="1"/>
            <a:r>
              <a:rPr lang="en-US" dirty="0"/>
              <a:t>Update Accellera SystemC </a:t>
            </a:r>
            <a:r>
              <a:rPr lang="en-US" dirty="0" err="1"/>
              <a:t>PoC</a:t>
            </a:r>
            <a:endParaRPr lang="en-US" dirty="0"/>
          </a:p>
          <a:p>
            <a:r>
              <a:rPr lang="en-US" dirty="0"/>
              <a:t>Discuss topic at </a:t>
            </a:r>
            <a:r>
              <a:rPr lang="en-US" dirty="0" err="1"/>
              <a:t>Accellera’s</a:t>
            </a:r>
            <a:r>
              <a:rPr lang="en-US" dirty="0"/>
              <a:t> </a:t>
            </a:r>
            <a:r>
              <a:rPr lang="en-US" dirty="0" err="1"/>
              <a:t>SystemC</a:t>
            </a:r>
            <a:r>
              <a:rPr lang="en-US" dirty="0"/>
              <a:t> Evolution Day 2018 </a:t>
            </a:r>
          </a:p>
          <a:p>
            <a:pPr lvl="1"/>
            <a:r>
              <a:rPr lang="en-US" dirty="0"/>
              <a:t>Talk/abstract submission under development</a:t>
            </a:r>
          </a:p>
          <a:p>
            <a:pPr lvl="0"/>
            <a:r>
              <a:rPr lang="en-US" dirty="0"/>
              <a:t>Inform Technical Committee and TC Chair on this X-WG initiative</a:t>
            </a:r>
            <a:endParaRPr lang="en-GB" dirty="0"/>
          </a:p>
          <a:p>
            <a:endParaRPr lang="en-GB" dirty="0"/>
          </a:p>
        </p:txBody>
      </p:sp>
      <p:sp>
        <p:nvSpPr>
          <p:cNvPr id="4" name="Rectangle 6">
            <a:extLst>
              <a:ext uri="{FF2B5EF4-FFF2-40B4-BE49-F238E27FC236}">
                <a16:creationId xmlns:a16="http://schemas.microsoft.com/office/drawing/2014/main" id="{78A9AF4D-B9FE-4322-B60C-88485383E155}"/>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10</a:t>
            </a:fld>
            <a:endParaRPr lang="en-US" sz="1400" b="1" dirty="0">
              <a:solidFill>
                <a:srgbClr val="A50021"/>
              </a:solidFill>
            </a:endParaRPr>
          </a:p>
        </p:txBody>
      </p:sp>
    </p:spTree>
    <p:extLst>
      <p:ext uri="{BB962C8B-B14F-4D97-AF65-F5344CB8AC3E}">
        <p14:creationId xmlns:p14="http://schemas.microsoft.com/office/powerpoint/2010/main" val="177806989"/>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59538-1F80-4A4E-81D4-0DB041510F2B}"/>
              </a:ext>
            </a:extLst>
          </p:cNvPr>
          <p:cNvSpPr>
            <a:spLocks noGrp="1"/>
          </p:cNvSpPr>
          <p:nvPr>
            <p:ph type="title"/>
          </p:nvPr>
        </p:nvSpPr>
        <p:spPr/>
        <p:txBody>
          <a:bodyPr/>
          <a:lstStyle/>
          <a:p>
            <a:r>
              <a:rPr lang="en-US" dirty="0"/>
              <a:t>Acknowledgment</a:t>
            </a:r>
            <a:endParaRPr lang="en-GB" dirty="0"/>
          </a:p>
        </p:txBody>
      </p:sp>
      <p:sp>
        <p:nvSpPr>
          <p:cNvPr id="3" name="Content Placeholder 2">
            <a:extLst>
              <a:ext uri="{FF2B5EF4-FFF2-40B4-BE49-F238E27FC236}">
                <a16:creationId xmlns:a16="http://schemas.microsoft.com/office/drawing/2014/main" id="{2997EDA2-2993-4FE8-BB0E-72A604D0F281}"/>
              </a:ext>
            </a:extLst>
          </p:cNvPr>
          <p:cNvSpPr>
            <a:spLocks noGrp="1"/>
          </p:cNvSpPr>
          <p:nvPr>
            <p:ph idx="1"/>
          </p:nvPr>
        </p:nvSpPr>
        <p:spPr/>
        <p:txBody>
          <a:bodyPr/>
          <a:lstStyle/>
          <a:p>
            <a:r>
              <a:rPr lang="en-US" dirty="0"/>
              <a:t>Alex Chudnovsky, </a:t>
            </a:r>
            <a:r>
              <a:rPr lang="fi-FI" dirty="0"/>
              <a:t>Vitaly Yankelevich - </a:t>
            </a:r>
            <a:r>
              <a:rPr lang="en-US" dirty="0"/>
              <a:t>Cadence</a:t>
            </a:r>
          </a:p>
          <a:p>
            <a:r>
              <a:rPr lang="en-US" dirty="0"/>
              <a:t>Bryan Sniderman, Warren Stapleton - AMD</a:t>
            </a:r>
          </a:p>
          <a:p>
            <a:r>
              <a:rPr lang="en-US" dirty="0"/>
              <a:t>Faris Khundakjie – Intel</a:t>
            </a:r>
          </a:p>
        </p:txBody>
      </p:sp>
      <p:sp>
        <p:nvSpPr>
          <p:cNvPr id="4" name="Rectangle 6">
            <a:extLst>
              <a:ext uri="{FF2B5EF4-FFF2-40B4-BE49-F238E27FC236}">
                <a16:creationId xmlns:a16="http://schemas.microsoft.com/office/drawing/2014/main" id="{9D66FD07-647E-4BCC-947F-B0BDD40F532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11</a:t>
            </a:fld>
            <a:endParaRPr lang="en-US" sz="1400" b="1" dirty="0">
              <a:solidFill>
                <a:srgbClr val="A50021"/>
              </a:solidFill>
            </a:endParaRPr>
          </a:p>
        </p:txBody>
      </p:sp>
    </p:spTree>
    <p:extLst>
      <p:ext uri="{BB962C8B-B14F-4D97-AF65-F5344CB8AC3E}">
        <p14:creationId xmlns:p14="http://schemas.microsoft.com/office/powerpoint/2010/main" val="341424301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59538-1F80-4A4E-81D4-0DB041510F2B}"/>
              </a:ext>
            </a:extLst>
          </p:cNvPr>
          <p:cNvSpPr>
            <a:spLocks noGrp="1"/>
          </p:cNvSpPr>
          <p:nvPr>
            <p:ph type="title"/>
          </p:nvPr>
        </p:nvSpPr>
        <p:spPr/>
        <p:txBody>
          <a:bodyPr/>
          <a:lstStyle/>
          <a:p>
            <a:r>
              <a:rPr lang="en-US" dirty="0"/>
              <a:t>Interesting links</a:t>
            </a:r>
            <a:endParaRPr lang="en-GB" dirty="0"/>
          </a:p>
        </p:txBody>
      </p:sp>
      <p:sp>
        <p:nvSpPr>
          <p:cNvPr id="3" name="Content Placeholder 2">
            <a:extLst>
              <a:ext uri="{FF2B5EF4-FFF2-40B4-BE49-F238E27FC236}">
                <a16:creationId xmlns:a16="http://schemas.microsoft.com/office/drawing/2014/main" id="{2997EDA2-2993-4FE8-BB0E-72A604D0F281}"/>
              </a:ext>
            </a:extLst>
          </p:cNvPr>
          <p:cNvSpPr>
            <a:spLocks noGrp="1"/>
          </p:cNvSpPr>
          <p:nvPr>
            <p:ph idx="1"/>
          </p:nvPr>
        </p:nvSpPr>
        <p:spPr/>
        <p:txBody>
          <a:bodyPr/>
          <a:lstStyle/>
          <a:p>
            <a:r>
              <a:rPr lang="en-US" dirty="0"/>
              <a:t>MLVWG public page</a:t>
            </a:r>
            <a:br>
              <a:rPr lang="en-US" dirty="0"/>
            </a:br>
            <a:r>
              <a:rPr lang="en-US" dirty="0">
                <a:hlinkClick r:id="rId2"/>
              </a:rPr>
              <a:t>http://www.accellera.org/activities/working-groups/multi-language</a:t>
            </a:r>
            <a:endParaRPr lang="en-US" dirty="0"/>
          </a:p>
          <a:p>
            <a:r>
              <a:rPr lang="en-US" dirty="0"/>
              <a:t>MLVWG Accellera working area</a:t>
            </a:r>
            <a:br>
              <a:rPr lang="en-US" dirty="0"/>
            </a:br>
            <a:r>
              <a:rPr lang="en-US" dirty="0">
                <a:hlinkClick r:id="rId3"/>
              </a:rPr>
              <a:t>http://workspace.accellera.org/apps/org/workgroup/mlwg/</a:t>
            </a:r>
            <a:endParaRPr lang="en-US" dirty="0"/>
          </a:p>
          <a:p>
            <a:r>
              <a:rPr lang="en-US" dirty="0"/>
              <a:t>MLVWG at </a:t>
            </a:r>
            <a:r>
              <a:rPr lang="en-US" dirty="0" err="1"/>
              <a:t>github</a:t>
            </a:r>
            <a:br>
              <a:rPr lang="en-US" dirty="0"/>
            </a:br>
            <a:r>
              <a:rPr lang="en-US" dirty="0">
                <a:hlinkClick r:id="rId4"/>
              </a:rPr>
              <a:t>https://github.com/OSCI-WG/Multi-Language</a:t>
            </a:r>
            <a:endParaRPr lang="en-US" dirty="0"/>
          </a:p>
        </p:txBody>
      </p:sp>
      <p:sp>
        <p:nvSpPr>
          <p:cNvPr id="4" name="Rectangle 6">
            <a:extLst>
              <a:ext uri="{FF2B5EF4-FFF2-40B4-BE49-F238E27FC236}">
                <a16:creationId xmlns:a16="http://schemas.microsoft.com/office/drawing/2014/main" id="{8FBC39A4-070D-4B90-98DE-31EEC88B9D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12</a:t>
            </a:fld>
            <a:endParaRPr lang="en-US" sz="1400" b="1" dirty="0">
              <a:solidFill>
                <a:srgbClr val="A50021"/>
              </a:solidFill>
            </a:endParaRPr>
          </a:p>
        </p:txBody>
      </p:sp>
    </p:spTree>
    <p:extLst>
      <p:ext uri="{BB962C8B-B14F-4D97-AF65-F5344CB8AC3E}">
        <p14:creationId xmlns:p14="http://schemas.microsoft.com/office/powerpoint/2010/main" val="2415307960"/>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endParaRPr lang="en-US" dirty="0">
              <a:solidFill>
                <a:srgbClr val="FF0000"/>
              </a:solidFill>
            </a:endParaRPr>
          </a:p>
        </p:txBody>
      </p:sp>
      <p:sp>
        <p:nvSpPr>
          <p:cNvPr id="3" name="Content Placeholder 2"/>
          <p:cNvSpPr>
            <a:spLocks noGrp="1"/>
          </p:cNvSpPr>
          <p:nvPr>
            <p:ph idx="1"/>
          </p:nvPr>
        </p:nvSpPr>
        <p:spPr>
          <a:xfrm>
            <a:off x="304800" y="1066800"/>
            <a:ext cx="8524875" cy="5410200"/>
          </a:xfrm>
        </p:spPr>
        <p:txBody>
          <a:bodyPr/>
          <a:lstStyle/>
          <a:p>
            <a:endParaRPr lang="en-US" dirty="0"/>
          </a:p>
          <a:p>
            <a:r>
              <a:rPr lang="en-US" dirty="0"/>
              <a:t>Introduction</a:t>
            </a:r>
          </a:p>
          <a:p>
            <a:r>
              <a:rPr lang="en-US" dirty="0"/>
              <a:t>Multi-language Verification Working Group</a:t>
            </a:r>
          </a:p>
          <a:p>
            <a:r>
              <a:rPr lang="en-US" dirty="0"/>
              <a:t>Requirements</a:t>
            </a:r>
          </a:p>
          <a:p>
            <a:r>
              <a:rPr lang="en-US" dirty="0"/>
              <a:t>Implementation proposal</a:t>
            </a:r>
          </a:p>
          <a:p>
            <a:r>
              <a:rPr lang="en-US" dirty="0"/>
              <a:t>Next steps</a:t>
            </a:r>
          </a:p>
        </p:txBody>
      </p:sp>
      <p:sp>
        <p:nvSpPr>
          <p:cNvPr id="4" name="Rectangle 6">
            <a:extLst>
              <a:ext uri="{FF2B5EF4-FFF2-40B4-BE49-F238E27FC236}">
                <a16:creationId xmlns:a16="http://schemas.microsoft.com/office/drawing/2014/main" id="{2E2438A3-7C1E-4B45-8908-98E8605A5E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2</a:t>
            </a:fld>
            <a:endParaRPr lang="en-US" sz="1400" b="1" dirty="0">
              <a:solidFill>
                <a:srgbClr val="A50021"/>
              </a:solidFill>
            </a:endParaRPr>
          </a:p>
        </p:txBody>
      </p:sp>
    </p:spTree>
    <p:extLst>
      <p:ext uri="{BB962C8B-B14F-4D97-AF65-F5344CB8AC3E}">
        <p14:creationId xmlns:p14="http://schemas.microsoft.com/office/powerpoint/2010/main" val="89008563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endParaRPr lang="en-US" dirty="0">
              <a:solidFill>
                <a:srgbClr val="FF0000"/>
              </a:solidFill>
            </a:endParaRPr>
          </a:p>
        </p:txBody>
      </p:sp>
      <p:sp>
        <p:nvSpPr>
          <p:cNvPr id="3" name="Content Placeholder 2"/>
          <p:cNvSpPr>
            <a:spLocks noGrp="1"/>
          </p:cNvSpPr>
          <p:nvPr>
            <p:ph idx="1"/>
          </p:nvPr>
        </p:nvSpPr>
        <p:spPr>
          <a:xfrm>
            <a:off x="304800" y="1066800"/>
            <a:ext cx="8524875" cy="5410200"/>
          </a:xfrm>
        </p:spPr>
        <p:txBody>
          <a:bodyPr/>
          <a:lstStyle/>
          <a:p>
            <a:endParaRPr lang="en-US" dirty="0"/>
          </a:p>
          <a:p>
            <a:r>
              <a:rPr lang="en-US" dirty="0"/>
              <a:t>SystemC is more and more used in advanced verification frameworks to act as test bench or Verification IP (VIP)</a:t>
            </a:r>
          </a:p>
          <a:p>
            <a:r>
              <a:rPr lang="en-US" dirty="0"/>
              <a:t>In verification, test bench and VIP construction and elaboration happens separately and independently from the design module hierarchy</a:t>
            </a:r>
          </a:p>
          <a:p>
            <a:r>
              <a:rPr lang="en-US" dirty="0"/>
              <a:t>In a multi-language environment, the creation and instantiation of SystemC verification components or subtrees is often initiated from other verification languages/frameworks (e.g. UVM)</a:t>
            </a:r>
          </a:p>
          <a:p>
            <a:r>
              <a:rPr lang="en-US" dirty="0"/>
              <a:t>Enhancements to the SystemC standard and language are expected to support its application in multi-language verification frameworks</a:t>
            </a:r>
            <a:endParaRPr lang="en-GB" dirty="0"/>
          </a:p>
          <a:p>
            <a:endParaRPr lang="en-US" dirty="0"/>
          </a:p>
        </p:txBody>
      </p:sp>
      <p:sp>
        <p:nvSpPr>
          <p:cNvPr id="4" name="Rectangle 6">
            <a:extLst>
              <a:ext uri="{FF2B5EF4-FFF2-40B4-BE49-F238E27FC236}">
                <a16:creationId xmlns:a16="http://schemas.microsoft.com/office/drawing/2014/main" id="{2E2438A3-7C1E-4B45-8908-98E8605A5E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3</a:t>
            </a:fld>
            <a:endParaRPr lang="en-US" sz="1400" b="1" dirty="0">
              <a:solidFill>
                <a:srgbClr val="A50021"/>
              </a:solidFill>
            </a:endParaRPr>
          </a:p>
        </p:txBody>
      </p:sp>
    </p:spTree>
    <p:extLst>
      <p:ext uri="{BB962C8B-B14F-4D97-AF65-F5344CB8AC3E}">
        <p14:creationId xmlns:p14="http://schemas.microsoft.com/office/powerpoint/2010/main" val="3170932881"/>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Multi-language Verification WG</a:t>
            </a:r>
          </a:p>
        </p:txBody>
      </p:sp>
      <p:sp>
        <p:nvSpPr>
          <p:cNvPr id="3" name="Content Placeholder 2"/>
          <p:cNvSpPr>
            <a:spLocks noGrp="1"/>
          </p:cNvSpPr>
          <p:nvPr>
            <p:ph idx="1"/>
          </p:nvPr>
        </p:nvSpPr>
        <p:spPr>
          <a:xfrm>
            <a:off x="314325" y="1143000"/>
            <a:ext cx="8524875" cy="4391025"/>
          </a:xfrm>
        </p:spPr>
        <p:txBody>
          <a:bodyPr/>
          <a:lstStyle/>
          <a:p>
            <a:r>
              <a:rPr lang="en-US" sz="1800" dirty="0"/>
              <a:t>Chair: Warren Stapleton (AMD)</a:t>
            </a:r>
          </a:p>
          <a:p>
            <a:r>
              <a:rPr lang="en-US" sz="1800" dirty="0"/>
              <a:t>Vice Chair: Faris Khundakjie (Intel)</a:t>
            </a:r>
          </a:p>
          <a:p>
            <a:r>
              <a:rPr lang="en-US" sz="1800" dirty="0"/>
              <a:t>The mission of the MLVWG is to create a standard and functional reference for interoperability of multi-language verification environments and components.  </a:t>
            </a:r>
          </a:p>
          <a:p>
            <a:r>
              <a:rPr lang="en-US" sz="1800" dirty="0"/>
              <a:t>The MLVWG have reviewed requirements and are developing an open source proof-of-concept library for creating a standards-based approach for combining verification environments developed in different languages/frameworks. </a:t>
            </a:r>
          </a:p>
          <a:p>
            <a:r>
              <a:rPr lang="en-US" sz="1800" dirty="0"/>
              <a:t>In addition, the group will look at ways to enable the introduction of UVM (Universal Verification Methodology) concepts in other environments and languages that come from legacy projects or developed with other frameworks for beneficial reasons</a:t>
            </a:r>
          </a:p>
        </p:txBody>
      </p:sp>
      <p:sp>
        <p:nvSpPr>
          <p:cNvPr id="4" name="Rectangle 6">
            <a:extLst>
              <a:ext uri="{FF2B5EF4-FFF2-40B4-BE49-F238E27FC236}">
                <a16:creationId xmlns:a16="http://schemas.microsoft.com/office/drawing/2014/main" id="{7E092A4B-E55E-4119-8E4F-E3B2459A2619}"/>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4</a:t>
            </a:fld>
            <a:endParaRPr lang="en-US" sz="1400" b="1" dirty="0">
              <a:solidFill>
                <a:srgbClr val="A50021"/>
              </a:solidFill>
            </a:endParaRPr>
          </a:p>
        </p:txBody>
      </p:sp>
    </p:spTree>
    <p:extLst>
      <p:ext uri="{BB962C8B-B14F-4D97-AF65-F5344CB8AC3E}">
        <p14:creationId xmlns:p14="http://schemas.microsoft.com/office/powerpoint/2010/main" val="3103865032"/>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7877-C874-4067-A2D8-FEC04A88839E}"/>
              </a:ext>
            </a:extLst>
          </p:cNvPr>
          <p:cNvSpPr>
            <a:spLocks noGrp="1"/>
          </p:cNvSpPr>
          <p:nvPr>
            <p:ph type="title"/>
          </p:nvPr>
        </p:nvSpPr>
        <p:spPr/>
        <p:txBody>
          <a:bodyPr/>
          <a:lstStyle/>
          <a:p>
            <a:r>
              <a:rPr lang="en-US" dirty="0"/>
              <a:t>MLVWG – Architecture</a:t>
            </a:r>
            <a:endParaRPr lang="en-GB" dirty="0"/>
          </a:p>
        </p:txBody>
      </p:sp>
      <p:pic>
        <p:nvPicPr>
          <p:cNvPr id="4" name="Picture 3">
            <a:extLst>
              <a:ext uri="{FF2B5EF4-FFF2-40B4-BE49-F238E27FC236}">
                <a16:creationId xmlns:a16="http://schemas.microsoft.com/office/drawing/2014/main" id="{2B17644E-B8B3-4C56-AFCA-25E8FDD418F4}"/>
              </a:ext>
            </a:extLst>
          </p:cNvPr>
          <p:cNvPicPr>
            <a:picLocks noChangeAspect="1"/>
          </p:cNvPicPr>
          <p:nvPr/>
        </p:nvPicPr>
        <p:blipFill>
          <a:blip r:embed="rId2"/>
          <a:stretch>
            <a:fillRect/>
          </a:stretch>
        </p:blipFill>
        <p:spPr>
          <a:xfrm>
            <a:off x="588520" y="835565"/>
            <a:ext cx="7711146" cy="5333747"/>
          </a:xfrm>
          <a:prstGeom prst="rect">
            <a:avLst/>
          </a:prstGeom>
        </p:spPr>
      </p:pic>
      <p:sp>
        <p:nvSpPr>
          <p:cNvPr id="5" name="Rectangle 6">
            <a:extLst>
              <a:ext uri="{FF2B5EF4-FFF2-40B4-BE49-F238E27FC236}">
                <a16:creationId xmlns:a16="http://schemas.microsoft.com/office/drawing/2014/main" id="{5DC92ED5-387F-401C-80EC-C0EA0E1796B7}"/>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5</a:t>
            </a:fld>
            <a:endParaRPr lang="en-US" sz="1400" b="1" dirty="0">
              <a:solidFill>
                <a:srgbClr val="A50021"/>
              </a:solidFill>
            </a:endParaRPr>
          </a:p>
        </p:txBody>
      </p:sp>
    </p:spTree>
    <p:extLst>
      <p:ext uri="{BB962C8B-B14F-4D97-AF65-F5344CB8AC3E}">
        <p14:creationId xmlns:p14="http://schemas.microsoft.com/office/powerpoint/2010/main" val="3864134347"/>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Requirements</a:t>
            </a:r>
            <a:br>
              <a:rPr lang="en-US" dirty="0"/>
            </a:br>
            <a:r>
              <a:rPr lang="en-US" sz="2000" dirty="0"/>
              <a:t>related to UVM-SV </a:t>
            </a:r>
            <a:r>
              <a:rPr lang="en-US" sz="2000" dirty="0">
                <a:sym typeface="Symbol" panose="05050102010706020507" pitchFamily="18" charset="2"/>
              </a:rPr>
              <a:t></a:t>
            </a:r>
            <a:r>
              <a:rPr lang="en-US" sz="2000" dirty="0"/>
              <a:t> </a:t>
            </a:r>
            <a:r>
              <a:rPr lang="en-US" sz="2000" dirty="0" err="1"/>
              <a:t>SystemC</a:t>
            </a:r>
            <a:r>
              <a:rPr lang="en-US" sz="2000" dirty="0"/>
              <a:t> interoperability</a:t>
            </a:r>
            <a:endParaRPr lang="en-US" sz="2000" dirty="0">
              <a:solidFill>
                <a:srgbClr val="FF0000"/>
              </a:solidFill>
            </a:endParaRPr>
          </a:p>
        </p:txBody>
      </p:sp>
      <p:sp>
        <p:nvSpPr>
          <p:cNvPr id="3" name="Content Placeholder 2"/>
          <p:cNvSpPr>
            <a:spLocks noGrp="1"/>
          </p:cNvSpPr>
          <p:nvPr>
            <p:ph idx="1"/>
          </p:nvPr>
        </p:nvSpPr>
        <p:spPr>
          <a:xfrm>
            <a:off x="304800" y="1066800"/>
            <a:ext cx="8524875" cy="5410200"/>
          </a:xfrm>
        </p:spPr>
        <p:txBody>
          <a:bodyPr/>
          <a:lstStyle/>
          <a:p>
            <a:endParaRPr lang="en-US" dirty="0"/>
          </a:p>
          <a:p>
            <a:r>
              <a:rPr lang="en-US" dirty="0"/>
              <a:t>Allow instantiation of SystemC modules acting as </a:t>
            </a:r>
            <a:r>
              <a:rPr lang="en-US" dirty="0" err="1"/>
              <a:t>testbench</a:t>
            </a:r>
            <a:r>
              <a:rPr lang="en-US" dirty="0"/>
              <a:t>/VIP component after start of simulation, e.g. introducing dedicated “</a:t>
            </a:r>
            <a:r>
              <a:rPr lang="en-US" dirty="0" err="1"/>
              <a:t>testbench</a:t>
            </a:r>
            <a:r>
              <a:rPr lang="en-US" dirty="0"/>
              <a:t> elaboration” callback(s)</a:t>
            </a:r>
          </a:p>
          <a:p>
            <a:r>
              <a:rPr lang="en-US" dirty="0"/>
              <a:t>These additional “</a:t>
            </a:r>
            <a:r>
              <a:rPr lang="en-US" dirty="0" err="1"/>
              <a:t>testbench</a:t>
            </a:r>
            <a:r>
              <a:rPr lang="en-US" dirty="0"/>
              <a:t> elaboration” callbacks should not be called by the SystemC module registry, but by the application (e.g. UVM environment)</a:t>
            </a:r>
          </a:p>
          <a:p>
            <a:r>
              <a:rPr lang="en-US" dirty="0"/>
              <a:t>For proper time synchronization between SystemC and the external verification environment, </a:t>
            </a:r>
            <a:r>
              <a:rPr lang="en-US" dirty="0" err="1"/>
              <a:t>sc_start</a:t>
            </a:r>
            <a:r>
              <a:rPr lang="en-US" dirty="0"/>
              <a:t>(&lt;time&gt;) should stop at the first delta of the time in question, not before</a:t>
            </a:r>
          </a:p>
          <a:p>
            <a:r>
              <a:rPr lang="en-US" dirty="0"/>
              <a:t>Introduce a dedicated function to start a test (similar to UVM </a:t>
            </a:r>
            <a:r>
              <a:rPr lang="en-US" dirty="0" err="1"/>
              <a:t>run_test</a:t>
            </a:r>
            <a:r>
              <a:rPr lang="en-US" dirty="0"/>
              <a:t>), including the invocation of the “</a:t>
            </a:r>
            <a:r>
              <a:rPr lang="en-US" dirty="0" err="1"/>
              <a:t>testbench</a:t>
            </a:r>
            <a:r>
              <a:rPr lang="en-US" dirty="0"/>
              <a:t> elaboration” callback(s), UVM phasing and ML time synchronization</a:t>
            </a:r>
            <a:endParaRPr lang="en-GB" dirty="0"/>
          </a:p>
          <a:p>
            <a:endParaRPr lang="en-GB" dirty="0"/>
          </a:p>
          <a:p>
            <a:endParaRPr lang="en-US" dirty="0"/>
          </a:p>
        </p:txBody>
      </p:sp>
      <p:sp>
        <p:nvSpPr>
          <p:cNvPr id="4" name="Rectangle 6">
            <a:extLst>
              <a:ext uri="{FF2B5EF4-FFF2-40B4-BE49-F238E27FC236}">
                <a16:creationId xmlns:a16="http://schemas.microsoft.com/office/drawing/2014/main" id="{2E2438A3-7C1E-4B45-8908-98E8605A5E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6</a:t>
            </a:fld>
            <a:endParaRPr lang="en-US" sz="1400" b="1" dirty="0">
              <a:solidFill>
                <a:srgbClr val="A50021"/>
              </a:solidFill>
            </a:endParaRPr>
          </a:p>
        </p:txBody>
      </p:sp>
    </p:spTree>
    <p:extLst>
      <p:ext uri="{BB962C8B-B14F-4D97-AF65-F5344CB8AC3E}">
        <p14:creationId xmlns:p14="http://schemas.microsoft.com/office/powerpoint/2010/main" val="3288301416"/>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B952A-79D2-4393-8048-A16ADAA4027F}"/>
              </a:ext>
            </a:extLst>
          </p:cNvPr>
          <p:cNvSpPr>
            <a:spLocks noGrp="1"/>
          </p:cNvSpPr>
          <p:nvPr>
            <p:ph type="title"/>
          </p:nvPr>
        </p:nvSpPr>
        <p:spPr/>
        <p:txBody>
          <a:bodyPr/>
          <a:lstStyle/>
          <a:p>
            <a:r>
              <a:rPr lang="en-US" dirty="0"/>
              <a:t>Implementation proposal</a:t>
            </a:r>
            <a:endParaRPr lang="en-GB" dirty="0"/>
          </a:p>
        </p:txBody>
      </p:sp>
      <p:sp>
        <p:nvSpPr>
          <p:cNvPr id="3" name="Content Placeholder 2">
            <a:extLst>
              <a:ext uri="{FF2B5EF4-FFF2-40B4-BE49-F238E27FC236}">
                <a16:creationId xmlns:a16="http://schemas.microsoft.com/office/drawing/2014/main" id="{6C40E302-1023-43FD-95B9-09E1FF4CAF3F}"/>
              </a:ext>
            </a:extLst>
          </p:cNvPr>
          <p:cNvSpPr>
            <a:spLocks noGrp="1"/>
          </p:cNvSpPr>
          <p:nvPr>
            <p:ph idx="1"/>
          </p:nvPr>
        </p:nvSpPr>
        <p:spPr/>
        <p:txBody>
          <a:bodyPr/>
          <a:lstStyle/>
          <a:p>
            <a:pPr lvl="0"/>
            <a:r>
              <a:rPr lang="en-US" dirty="0"/>
              <a:t>Introducing “quasi-static elaboration”</a:t>
            </a:r>
            <a:endParaRPr lang="en-GB" dirty="0"/>
          </a:p>
          <a:p>
            <a:pPr lvl="0"/>
            <a:r>
              <a:rPr lang="en-US" dirty="0"/>
              <a:t>Introducing multi-language-enabled time synchronization </a:t>
            </a:r>
            <a:endParaRPr lang="en-GB" dirty="0"/>
          </a:p>
          <a:p>
            <a:endParaRPr lang="en-US" dirty="0"/>
          </a:p>
          <a:p>
            <a:r>
              <a:rPr lang="en-US" i="1" dirty="0"/>
              <a:t>N</a:t>
            </a:r>
            <a:r>
              <a:rPr lang="en-GB" i="1" dirty="0"/>
              <a:t>OTE: The syntax and naming applied for the implementation is just an initial proposal. Definitive syntax and naming is considered part of the alignment discussion and prototyping exercise</a:t>
            </a:r>
          </a:p>
        </p:txBody>
      </p:sp>
      <p:sp>
        <p:nvSpPr>
          <p:cNvPr id="5" name="Rectangle 6">
            <a:extLst>
              <a:ext uri="{FF2B5EF4-FFF2-40B4-BE49-F238E27FC236}">
                <a16:creationId xmlns:a16="http://schemas.microsoft.com/office/drawing/2014/main" id="{EF74C539-5307-4314-B579-B4FEEB59ACF9}"/>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7</a:t>
            </a:fld>
            <a:endParaRPr lang="en-US" sz="1400" b="1" dirty="0">
              <a:solidFill>
                <a:srgbClr val="A50021"/>
              </a:solidFill>
            </a:endParaRPr>
          </a:p>
        </p:txBody>
      </p:sp>
    </p:spTree>
    <p:extLst>
      <p:ext uri="{BB962C8B-B14F-4D97-AF65-F5344CB8AC3E}">
        <p14:creationId xmlns:p14="http://schemas.microsoft.com/office/powerpoint/2010/main" val="146969049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Quasi-static elaboration </a:t>
            </a:r>
            <a:endParaRPr lang="en-GB" dirty="0"/>
          </a:p>
        </p:txBody>
      </p:sp>
      <p:sp>
        <p:nvSpPr>
          <p:cNvPr id="3" name="Content Placeholder 2"/>
          <p:cNvSpPr>
            <a:spLocks noGrp="1"/>
          </p:cNvSpPr>
          <p:nvPr>
            <p:ph idx="1"/>
          </p:nvPr>
        </p:nvSpPr>
        <p:spPr>
          <a:xfrm>
            <a:off x="304800" y="1066800"/>
            <a:ext cx="8524875" cy="5410200"/>
          </a:xfrm>
        </p:spPr>
        <p:txBody>
          <a:bodyPr/>
          <a:lstStyle/>
          <a:p>
            <a:endParaRPr lang="en-US" dirty="0"/>
          </a:p>
          <a:p>
            <a:r>
              <a:rPr lang="en-US" dirty="0" err="1"/>
              <a:t>Introducting</a:t>
            </a:r>
            <a:r>
              <a:rPr lang="en-US" dirty="0"/>
              <a:t> “testbench elaboration” specific callback(s)</a:t>
            </a:r>
          </a:p>
          <a:p>
            <a:pPr lvl="1"/>
            <a:r>
              <a:rPr lang="en-US" dirty="0" err="1"/>
              <a:t>quasi_static_end_of_construction</a:t>
            </a:r>
            <a:endParaRPr lang="en-GB" dirty="0"/>
          </a:p>
          <a:p>
            <a:pPr lvl="1"/>
            <a:r>
              <a:rPr lang="en-US" dirty="0" err="1"/>
              <a:t>quasi_static_end_of_elaboration</a:t>
            </a:r>
            <a:endParaRPr lang="en-GB" dirty="0"/>
          </a:p>
          <a:p>
            <a:pPr lvl="1"/>
            <a:r>
              <a:rPr lang="en-US" dirty="0" err="1"/>
              <a:t>quasi_static_complete_binding</a:t>
            </a:r>
            <a:endParaRPr lang="en-GB" dirty="0"/>
          </a:p>
          <a:p>
            <a:pPr lvl="1"/>
            <a:r>
              <a:rPr lang="en-US" dirty="0" err="1"/>
              <a:t>quasi_static_start_of_simulation</a:t>
            </a:r>
            <a:r>
              <a:rPr lang="en-US" dirty="0"/>
              <a:t> (which also closes the quasi-static stage)</a:t>
            </a:r>
            <a:endParaRPr lang="en-GB" dirty="0"/>
          </a:p>
          <a:p>
            <a:r>
              <a:rPr lang="en-US" dirty="0"/>
              <a:t>All methods are public</a:t>
            </a:r>
          </a:p>
          <a:p>
            <a:r>
              <a:rPr lang="en-US" dirty="0"/>
              <a:t>These callbacks are not called by the SystemC kernel, but by an application (e.g. UVM)</a:t>
            </a:r>
          </a:p>
          <a:p>
            <a:r>
              <a:rPr lang="en-US" dirty="0"/>
              <a:t>When </a:t>
            </a:r>
            <a:r>
              <a:rPr lang="en-US" dirty="0" err="1"/>
              <a:t>quasi_static_start_of_simulation</a:t>
            </a:r>
            <a:r>
              <a:rPr lang="en-US" dirty="0"/>
              <a:t> callback is invoked (e.g., by the UVM phase engine), it merges the new registries into the old ones, places the old ones into their places and deletes the new ones. </a:t>
            </a:r>
            <a:endParaRPr lang="en-GB" dirty="0"/>
          </a:p>
          <a:p>
            <a:pPr marL="0" indent="0">
              <a:buNone/>
            </a:pPr>
            <a:endParaRPr lang="en-US" dirty="0"/>
          </a:p>
        </p:txBody>
      </p:sp>
      <p:sp>
        <p:nvSpPr>
          <p:cNvPr id="4" name="Rectangle 6">
            <a:extLst>
              <a:ext uri="{FF2B5EF4-FFF2-40B4-BE49-F238E27FC236}">
                <a16:creationId xmlns:a16="http://schemas.microsoft.com/office/drawing/2014/main" id="{2E2438A3-7C1E-4B45-8908-98E8605A5E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8</a:t>
            </a:fld>
            <a:endParaRPr lang="en-US" sz="1400" b="1" dirty="0">
              <a:solidFill>
                <a:srgbClr val="A50021"/>
              </a:solidFill>
            </a:endParaRPr>
          </a:p>
        </p:txBody>
      </p:sp>
    </p:spTree>
    <p:extLst>
      <p:ext uri="{BB962C8B-B14F-4D97-AF65-F5344CB8AC3E}">
        <p14:creationId xmlns:p14="http://schemas.microsoft.com/office/powerpoint/2010/main" val="240483139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ML-enabled time synchronization </a:t>
            </a:r>
            <a:endParaRPr lang="en-GB" dirty="0"/>
          </a:p>
        </p:txBody>
      </p:sp>
      <p:sp>
        <p:nvSpPr>
          <p:cNvPr id="3" name="Content Placeholder 2"/>
          <p:cNvSpPr>
            <a:spLocks noGrp="1"/>
          </p:cNvSpPr>
          <p:nvPr>
            <p:ph idx="1"/>
          </p:nvPr>
        </p:nvSpPr>
        <p:spPr>
          <a:xfrm>
            <a:off x="304800" y="1066800"/>
            <a:ext cx="8524875" cy="5410200"/>
          </a:xfrm>
        </p:spPr>
        <p:txBody>
          <a:bodyPr/>
          <a:lstStyle/>
          <a:p>
            <a:endParaRPr lang="en-US" dirty="0"/>
          </a:p>
          <a:p>
            <a:r>
              <a:rPr lang="en-US" dirty="0"/>
              <a:t>Problem:  </a:t>
            </a:r>
            <a:r>
              <a:rPr lang="en-US" dirty="0" err="1"/>
              <a:t>sc_start</a:t>
            </a:r>
            <a:r>
              <a:rPr lang="en-US" dirty="0"/>
              <a:t>(&lt;time&gt;) causes the SystemC kernel to stop just before the first delta of the specified time, rather than entering it. </a:t>
            </a:r>
          </a:p>
          <a:p>
            <a:r>
              <a:rPr lang="en-US" dirty="0"/>
              <a:t>Implementation options</a:t>
            </a:r>
          </a:p>
          <a:p>
            <a:pPr marL="534987" lvl="1" indent="-342900">
              <a:buFont typeface="+mj-lt"/>
              <a:buAutoNum type="arabicPeriod"/>
            </a:pPr>
            <a:r>
              <a:rPr lang="en-US" dirty="0"/>
              <a:t>Introduce new method </a:t>
            </a:r>
            <a:r>
              <a:rPr lang="en-US" dirty="0" err="1"/>
              <a:t>sc_simcontext</a:t>
            </a:r>
            <a:r>
              <a:rPr lang="en-US" dirty="0"/>
              <a:t>::</a:t>
            </a:r>
            <a:r>
              <a:rPr lang="en-US" dirty="0" err="1"/>
              <a:t>co_simulate</a:t>
            </a:r>
            <a:r>
              <a:rPr lang="en-US" dirty="0"/>
              <a:t>(&lt;time&gt;) which actually enters the first delta of the specified time.</a:t>
            </a:r>
          </a:p>
          <a:p>
            <a:pPr marL="534987" lvl="1" indent="-342900">
              <a:buFont typeface="+mj-lt"/>
              <a:buAutoNum type="arabicPeriod"/>
            </a:pPr>
            <a:r>
              <a:rPr lang="en-US" dirty="0" err="1"/>
              <a:t>sc_simcontext</a:t>
            </a:r>
            <a:r>
              <a:rPr lang="en-US" dirty="0"/>
              <a:t>::simulate(&lt;time&gt;, &lt;flag&gt;) if &lt;flag&gt; is enabled, the simulation steps after entering the first delta of the specified time, otherwise the default behavior is maintained.</a:t>
            </a:r>
          </a:p>
          <a:p>
            <a:pPr marL="0" indent="0">
              <a:buNone/>
            </a:pPr>
            <a:endParaRPr lang="en-US" dirty="0"/>
          </a:p>
        </p:txBody>
      </p:sp>
      <p:sp>
        <p:nvSpPr>
          <p:cNvPr id="4" name="Rectangle 6">
            <a:extLst>
              <a:ext uri="{FF2B5EF4-FFF2-40B4-BE49-F238E27FC236}">
                <a16:creationId xmlns:a16="http://schemas.microsoft.com/office/drawing/2014/main" id="{2E2438A3-7C1E-4B45-8908-98E8605A5ECE}"/>
              </a:ext>
            </a:extLst>
          </p:cNvPr>
          <p:cNvSpPr txBox="1">
            <a:spLocks noGrp="1" noChangeArrowheads="1"/>
          </p:cNvSpPr>
          <p:nvPr/>
        </p:nvSpPr>
        <p:spPr bwMode="auto">
          <a:xfrm>
            <a:off x="0" y="6553200"/>
            <a:ext cx="2743200" cy="304800"/>
          </a:xfrm>
          <a:prstGeom prst="rect">
            <a:avLst/>
          </a:prstGeom>
          <a:noFill/>
          <a:ln w="9525">
            <a:noFill/>
            <a:miter lim="800000"/>
            <a:headEnd/>
            <a:tailEnd/>
          </a:ln>
        </p:spPr>
        <p:txBody>
          <a:bodyPr/>
          <a:lstStyle/>
          <a:p>
            <a:pPr>
              <a:lnSpc>
                <a:spcPct val="100000"/>
              </a:lnSpc>
              <a:spcBef>
                <a:spcPct val="0"/>
              </a:spcBef>
              <a:buFontTx/>
              <a:buNone/>
            </a:pPr>
            <a:fld id="{7C1502C7-1DE9-4AEA-A56E-D1C30F886847}" type="slidenum">
              <a:rPr lang="en-US" sz="1400" b="1">
                <a:solidFill>
                  <a:srgbClr val="A50021"/>
                </a:solidFill>
              </a:rPr>
              <a:pPr>
                <a:lnSpc>
                  <a:spcPct val="100000"/>
                </a:lnSpc>
                <a:spcBef>
                  <a:spcPct val="0"/>
                </a:spcBef>
                <a:buFontTx/>
                <a:buNone/>
              </a:pPr>
              <a:t>9</a:t>
            </a:fld>
            <a:endParaRPr lang="en-US" sz="1400" b="1" dirty="0">
              <a:solidFill>
                <a:srgbClr val="A50021"/>
              </a:solidFill>
            </a:endParaRPr>
          </a:p>
        </p:txBody>
      </p:sp>
    </p:spTree>
    <p:extLst>
      <p:ext uri="{BB962C8B-B14F-4D97-AF65-F5344CB8AC3E}">
        <p14:creationId xmlns:p14="http://schemas.microsoft.com/office/powerpoint/2010/main" val="3408834418"/>
      </p:ext>
    </p:extLst>
  </p:cSld>
  <p:clrMapOvr>
    <a:masterClrMapping/>
  </p:clrMapOvr>
  <p:transition spd="med">
    <p:fade/>
  </p:transition>
</p:sld>
</file>

<file path=ppt/theme/theme1.xml><?xml version="1.0" encoding="utf-8"?>
<a:theme xmlns:a="http://schemas.openxmlformats.org/drawingml/2006/main" name="DAC03Workshop3">
  <a:themeElements>
    <a:clrScheme name="">
      <a:dk1>
        <a:srgbClr val="000000"/>
      </a:dk1>
      <a:lt1>
        <a:srgbClr val="6F6FFF"/>
      </a:lt1>
      <a:dk2>
        <a:srgbClr val="000000"/>
      </a:dk2>
      <a:lt2>
        <a:srgbClr val="808080"/>
      </a:lt2>
      <a:accent1>
        <a:srgbClr val="003399"/>
      </a:accent1>
      <a:accent2>
        <a:srgbClr val="33CCFF"/>
      </a:accent2>
      <a:accent3>
        <a:srgbClr val="BBBBFF"/>
      </a:accent3>
      <a:accent4>
        <a:srgbClr val="000000"/>
      </a:accent4>
      <a:accent5>
        <a:srgbClr val="AAADCA"/>
      </a:accent5>
      <a:accent6>
        <a:srgbClr val="2DB9E7"/>
      </a:accent6>
      <a:hlink>
        <a:srgbClr val="CCCCFF"/>
      </a:hlink>
      <a:folHlink>
        <a:srgbClr val="B2B2B2"/>
      </a:folHlink>
    </a:clrScheme>
    <a:fontScheme name="DAC03Workshop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rgbClr val="A50021"/>
          </a:solidFill>
          <a:prstDash val="solid"/>
          <a:round/>
          <a:headEnd type="none" w="med" len="med"/>
          <a:tailEnd type="triangle" w="lg" len="lg"/>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20000"/>
          </a:spcBef>
          <a:spcAft>
            <a:spcPct val="0"/>
          </a:spcAft>
          <a:buClrTx/>
          <a:buSzTx/>
          <a:buFontTx/>
          <a:buChar char="•"/>
          <a:tabLst/>
          <a:defRPr kumimoji="0" lang="en-US" sz="2400" b="0" i="0" u="none" strike="noStrike" cap="none" normalizeH="0" baseline="0">
            <a:ln>
              <a:noFill/>
            </a:ln>
            <a:solidFill>
              <a:srgbClr val="000066"/>
            </a:solidFill>
            <a:effectLst/>
            <a:latin typeface="Arial" charset="0"/>
          </a:defRPr>
        </a:defPPr>
      </a:lstStyle>
    </a:spDef>
    <a:lnDef>
      <a:spPr bwMode="auto">
        <a:xfrm>
          <a:off x="0" y="0"/>
          <a:ext cx="1" cy="1"/>
        </a:xfrm>
        <a:custGeom>
          <a:avLst/>
          <a:gdLst/>
          <a:ahLst/>
          <a:cxnLst/>
          <a:rect l="0" t="0" r="0" b="0"/>
          <a:pathLst/>
        </a:custGeom>
        <a:noFill/>
        <a:ln w="28575" cap="flat" cmpd="sng" algn="ctr">
          <a:solidFill>
            <a:srgbClr val="A50021"/>
          </a:solidFill>
          <a:prstDash val="solid"/>
          <a:round/>
          <a:headEnd type="none" w="med" len="med"/>
          <a:tailEnd type="triangle" w="lg" len="lg"/>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20000"/>
          </a:spcBef>
          <a:spcAft>
            <a:spcPct val="0"/>
          </a:spcAft>
          <a:buClrTx/>
          <a:buSzTx/>
          <a:buFontTx/>
          <a:buChar char="•"/>
          <a:tabLst/>
          <a:defRPr kumimoji="0" lang="en-US" sz="2400" b="0" i="0" u="none" strike="noStrike" cap="none" normalizeH="0" baseline="0">
            <a:ln>
              <a:noFill/>
            </a:ln>
            <a:solidFill>
              <a:srgbClr val="000066"/>
            </a:solidFill>
            <a:effectLst/>
            <a:latin typeface="Arial" charset="0"/>
          </a:defRPr>
        </a:defPPr>
      </a:lstStyle>
    </a:lnDef>
  </a:objectDefaults>
  <a:extraClrSchemeLst>
    <a:extraClrScheme>
      <a:clrScheme name="DAC03Workshop3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AC03Workshop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AC03Workshop3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AC03Workshop3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C03Workshop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AC03Workshop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AC03Workshop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AC03Workshop3 8">
        <a:dk1>
          <a:srgbClr val="000000"/>
        </a:dk1>
        <a:lt1>
          <a:srgbClr val="6F6FFF"/>
        </a:lt1>
        <a:dk2>
          <a:srgbClr val="000000"/>
        </a:dk2>
        <a:lt2>
          <a:srgbClr val="808080"/>
        </a:lt2>
        <a:accent1>
          <a:srgbClr val="3399FF"/>
        </a:accent1>
        <a:accent2>
          <a:srgbClr val="3333CC"/>
        </a:accent2>
        <a:accent3>
          <a:srgbClr val="BBBBFF"/>
        </a:accent3>
        <a:accent4>
          <a:srgbClr val="000000"/>
        </a:accent4>
        <a:accent5>
          <a:srgbClr val="ADCAFF"/>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TCC-Report-08_02_20</Template>
  <TotalTime>1326</TotalTime>
  <Words>635</Words>
  <Application>Microsoft Office PowerPoint</Application>
  <PresentationFormat>On-screen Show (4:3)</PresentationFormat>
  <Paragraphs>78</Paragraphs>
  <Slides>12</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ＭＳ Ｐゴシック</vt:lpstr>
      <vt:lpstr>Arial</vt:lpstr>
      <vt:lpstr>Symbol</vt:lpstr>
      <vt:lpstr>Times New Roman</vt:lpstr>
      <vt:lpstr>Wingdings</vt:lpstr>
      <vt:lpstr>DAC03Workshop3</vt:lpstr>
      <vt:lpstr>PresentationLoad</vt:lpstr>
      <vt:lpstr>SystemC Multi-language requirements</vt:lpstr>
      <vt:lpstr>Outline</vt:lpstr>
      <vt:lpstr>Introduction</vt:lpstr>
      <vt:lpstr>Multi-language Verification WG</vt:lpstr>
      <vt:lpstr>MLVWG – Architecture</vt:lpstr>
      <vt:lpstr>Requirements related to UVM-SV  SystemC interoperability</vt:lpstr>
      <vt:lpstr>Implementation proposal</vt:lpstr>
      <vt:lpstr>Quasi-static elaboration </vt:lpstr>
      <vt:lpstr>ML-enabled time synchronization </vt:lpstr>
      <vt:lpstr>Next steps</vt:lpstr>
      <vt:lpstr>Acknowledgment</vt:lpstr>
      <vt:lpstr>Interesting links</vt:lpstr>
    </vt:vector>
  </TitlesOfParts>
  <Company>Accellera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Accellera WG Report Template</dc:title>
  <dc:subject>Accellera Technical Activities</dc:subject>
  <dc:creator>Lynn Bannisier</dc:creator>
  <cp:keywords>CTPClassification=CTP_NT</cp:keywords>
  <cp:lastModifiedBy>Martin Barnasconi</cp:lastModifiedBy>
  <cp:revision>1479</cp:revision>
  <dcterms:created xsi:type="dcterms:W3CDTF">2009-10-22T14:42:45Z</dcterms:created>
  <dcterms:modified xsi:type="dcterms:W3CDTF">2018-10-22T08:51:52Z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a829c3cd-3e53-4d23-a485-5617cf41edbc</vt:lpwstr>
  </property>
  <property fmtid="{D5CDD505-2E9C-101B-9397-08002B2CF9AE}" pid="3" name="CTP_TimeStamp">
    <vt:lpwstr>2018-02-25 15:40:54Z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